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sldIdLst>
    <p:sldId id="2446" r:id="rId2"/>
    <p:sldId id="272" r:id="rId3"/>
    <p:sldId id="275" r:id="rId4"/>
    <p:sldId id="273" r:id="rId5"/>
    <p:sldId id="276" r:id="rId6"/>
    <p:sldId id="274" r:id="rId7"/>
    <p:sldId id="277" r:id="rId8"/>
    <p:sldId id="2471" r:id="rId9"/>
    <p:sldId id="2006" r:id="rId10"/>
    <p:sldId id="2007" r:id="rId11"/>
    <p:sldId id="2008" r:id="rId12"/>
    <p:sldId id="2472" r:id="rId13"/>
    <p:sldId id="2246" r:id="rId14"/>
    <p:sldId id="2247" r:id="rId15"/>
    <p:sldId id="2249" r:id="rId16"/>
    <p:sldId id="2251" r:id="rId17"/>
    <p:sldId id="2252" r:id="rId18"/>
    <p:sldId id="2473" r:id="rId19"/>
    <p:sldId id="2052" r:id="rId20"/>
    <p:sldId id="2474" r:id="rId21"/>
    <p:sldId id="2019" r:id="rId22"/>
    <p:sldId id="2475" r:id="rId23"/>
    <p:sldId id="2022" r:id="rId24"/>
    <p:sldId id="2023" r:id="rId25"/>
    <p:sldId id="2024" r:id="rId26"/>
    <p:sldId id="2025" r:id="rId27"/>
    <p:sldId id="2026" r:id="rId28"/>
    <p:sldId id="2027" r:id="rId29"/>
    <p:sldId id="2028" r:id="rId30"/>
    <p:sldId id="2029" r:id="rId31"/>
    <p:sldId id="2030" r:id="rId32"/>
    <p:sldId id="2031" r:id="rId33"/>
    <p:sldId id="2053" r:id="rId34"/>
    <p:sldId id="2476" r:id="rId35"/>
    <p:sldId id="256" r:id="rId36"/>
    <p:sldId id="257" r:id="rId37"/>
    <p:sldId id="258" r:id="rId38"/>
    <p:sldId id="2477" r:id="rId39"/>
    <p:sldId id="2161" r:id="rId40"/>
    <p:sldId id="2162" r:id="rId41"/>
    <p:sldId id="2478" r:id="rId42"/>
    <p:sldId id="2164" r:id="rId43"/>
    <p:sldId id="2479" r:id="rId44"/>
    <p:sldId id="2367" r:id="rId45"/>
    <p:sldId id="2480" r:id="rId46"/>
    <p:sldId id="2166" r:id="rId47"/>
    <p:sldId id="2481" r:id="rId48"/>
    <p:sldId id="2047" r:id="rId49"/>
    <p:sldId id="2482" r:id="rId50"/>
    <p:sldId id="2485" r:id="rId51"/>
    <p:sldId id="2486" r:id="rId52"/>
    <p:sldId id="266" r:id="rId53"/>
    <p:sldId id="2489" r:id="rId54"/>
    <p:sldId id="269" r:id="rId55"/>
    <p:sldId id="2490" r:id="rId56"/>
    <p:sldId id="2483" r:id="rId57"/>
    <p:sldId id="2322" r:id="rId58"/>
    <p:sldId id="2484" r:id="rId59"/>
    <p:sldId id="271" r:id="rId60"/>
    <p:sldId id="280" r:id="rId61"/>
    <p:sldId id="281" r:id="rId62"/>
    <p:sldId id="282" r:id="rId63"/>
    <p:sldId id="283" r:id="rId64"/>
    <p:sldId id="1188" r:id="rId65"/>
  </p:sldIdLst>
  <p:sldSz cx="9144000" cy="5143500" type="screen16x9"/>
  <p:notesSz cx="6858000" cy="9144000"/>
  <p:defaultTextStyle>
    <a:defPPr>
      <a:defRPr lang="en-US"/>
    </a:defPPr>
    <a:lvl1pPr algn="ctr" rtl="0" fontAlgn="base">
      <a:spcBef>
        <a:spcPct val="0"/>
      </a:spcBef>
      <a:spcAft>
        <a:spcPct val="0"/>
      </a:spcAft>
      <a:defRPr sz="6600" kern="1200">
        <a:solidFill>
          <a:schemeClr val="accent2"/>
        </a:solidFill>
        <a:latin typeface="Times New Roman" pitchFamily="18" charset="0"/>
        <a:ea typeface="+mn-ea"/>
        <a:cs typeface="Arial" charset="0"/>
      </a:defRPr>
    </a:lvl1pPr>
    <a:lvl2pPr marL="457200" algn="ctr" rtl="0" fontAlgn="base">
      <a:spcBef>
        <a:spcPct val="0"/>
      </a:spcBef>
      <a:spcAft>
        <a:spcPct val="0"/>
      </a:spcAft>
      <a:defRPr sz="6600" kern="1200">
        <a:solidFill>
          <a:schemeClr val="accent2"/>
        </a:solidFill>
        <a:latin typeface="Times New Roman" pitchFamily="18" charset="0"/>
        <a:ea typeface="+mn-ea"/>
        <a:cs typeface="Arial" charset="0"/>
      </a:defRPr>
    </a:lvl2pPr>
    <a:lvl3pPr marL="914400" algn="ctr" rtl="0" fontAlgn="base">
      <a:spcBef>
        <a:spcPct val="0"/>
      </a:spcBef>
      <a:spcAft>
        <a:spcPct val="0"/>
      </a:spcAft>
      <a:defRPr sz="6600" kern="1200">
        <a:solidFill>
          <a:schemeClr val="accent2"/>
        </a:solidFill>
        <a:latin typeface="Times New Roman" pitchFamily="18" charset="0"/>
        <a:ea typeface="+mn-ea"/>
        <a:cs typeface="Arial" charset="0"/>
      </a:defRPr>
    </a:lvl3pPr>
    <a:lvl4pPr marL="1371600" algn="ctr" rtl="0" fontAlgn="base">
      <a:spcBef>
        <a:spcPct val="0"/>
      </a:spcBef>
      <a:spcAft>
        <a:spcPct val="0"/>
      </a:spcAft>
      <a:defRPr sz="6600" kern="1200">
        <a:solidFill>
          <a:schemeClr val="accent2"/>
        </a:solidFill>
        <a:latin typeface="Times New Roman" pitchFamily="18" charset="0"/>
        <a:ea typeface="+mn-ea"/>
        <a:cs typeface="Arial" charset="0"/>
      </a:defRPr>
    </a:lvl4pPr>
    <a:lvl5pPr marL="1828800" algn="ctr" rtl="0" fontAlgn="base">
      <a:spcBef>
        <a:spcPct val="0"/>
      </a:spcBef>
      <a:spcAft>
        <a:spcPct val="0"/>
      </a:spcAft>
      <a:defRPr sz="6600" kern="1200">
        <a:solidFill>
          <a:schemeClr val="accent2"/>
        </a:solidFill>
        <a:latin typeface="Times New Roman" pitchFamily="18" charset="0"/>
        <a:ea typeface="+mn-ea"/>
        <a:cs typeface="Arial" charset="0"/>
      </a:defRPr>
    </a:lvl5pPr>
    <a:lvl6pPr marL="2286000" algn="l" defTabSz="914400" rtl="0" eaLnBrk="1" latinLnBrk="0" hangingPunct="1">
      <a:defRPr sz="6600" kern="1200">
        <a:solidFill>
          <a:schemeClr val="accent2"/>
        </a:solidFill>
        <a:latin typeface="Times New Roman" pitchFamily="18" charset="0"/>
        <a:ea typeface="+mn-ea"/>
        <a:cs typeface="Arial" charset="0"/>
      </a:defRPr>
    </a:lvl6pPr>
    <a:lvl7pPr marL="2743200" algn="l" defTabSz="914400" rtl="0" eaLnBrk="1" latinLnBrk="0" hangingPunct="1">
      <a:defRPr sz="6600" kern="1200">
        <a:solidFill>
          <a:schemeClr val="accent2"/>
        </a:solidFill>
        <a:latin typeface="Times New Roman" pitchFamily="18" charset="0"/>
        <a:ea typeface="+mn-ea"/>
        <a:cs typeface="Arial" charset="0"/>
      </a:defRPr>
    </a:lvl7pPr>
    <a:lvl8pPr marL="3200400" algn="l" defTabSz="914400" rtl="0" eaLnBrk="1" latinLnBrk="0" hangingPunct="1">
      <a:defRPr sz="6600" kern="1200">
        <a:solidFill>
          <a:schemeClr val="accent2"/>
        </a:solidFill>
        <a:latin typeface="Times New Roman" pitchFamily="18" charset="0"/>
        <a:ea typeface="+mn-ea"/>
        <a:cs typeface="Arial" charset="0"/>
      </a:defRPr>
    </a:lvl8pPr>
    <a:lvl9pPr marL="3657600" algn="l" defTabSz="914400" rtl="0" eaLnBrk="1" latinLnBrk="0" hangingPunct="1">
      <a:defRPr sz="6600" kern="1200">
        <a:solidFill>
          <a:schemeClr val="accent2"/>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DDA497-C867-4652-8BB4-77A6D4177CB9}" v="1" dt="2026-08-02T21:44:38.6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872" autoAdjust="0"/>
    <p:restoredTop sz="94660"/>
  </p:normalViewPr>
  <p:slideViewPr>
    <p:cSldViewPr>
      <p:cViewPr varScale="1">
        <p:scale>
          <a:sx n="92" d="100"/>
          <a:sy n="92" d="100"/>
        </p:scale>
        <p:origin x="72" y="68"/>
      </p:cViewPr>
      <p:guideLst>
        <p:guide orient="horz" pos="2160"/>
        <p:guide pos="2880"/>
        <p:guide orient="horz" pos="162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71"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hil Le" userId="d56789386392244e" providerId="LiveId" clId="{C6036423-22FB-49D3-8C1B-9D60E70F677C}"/>
    <pc:docChg chg="undo custSel addSld delSld modSld sldOrd">
      <pc:chgData name="Phil Le" userId="d56789386392244e" providerId="LiveId" clId="{C6036423-22FB-49D3-8C1B-9D60E70F677C}" dt="2026-07-29T16:00:22.372" v="4431" actId="20577"/>
      <pc:docMkLst>
        <pc:docMk/>
      </pc:docMkLst>
      <pc:sldChg chg="modSp add mod setBg">
        <pc:chgData name="Phil Le" userId="d56789386392244e" providerId="LiveId" clId="{C6036423-22FB-49D3-8C1B-9D60E70F677C}" dt="2026-07-29T15:56:47.965" v="4398" actId="255"/>
        <pc:sldMkLst>
          <pc:docMk/>
          <pc:sldMk cId="0" sldId="256"/>
        </pc:sldMkLst>
        <pc:spChg chg="mod">
          <ac:chgData name="Phil Le" userId="d56789386392244e" providerId="LiveId" clId="{C6036423-22FB-49D3-8C1B-9D60E70F677C}" dt="2026-07-29T15:56:47.965" v="4398" actId="255"/>
          <ac:spMkLst>
            <pc:docMk/>
            <pc:sldMk cId="0" sldId="256"/>
            <ac:spMk id="2050" creationId="{791008B1-3013-A002-ABC4-27D61213D60F}"/>
          </ac:spMkLst>
        </pc:spChg>
      </pc:sldChg>
      <pc:sldChg chg="modSp add mod setBg">
        <pc:chgData name="Phil Le" userId="d56789386392244e" providerId="LiveId" clId="{C6036423-22FB-49D3-8C1B-9D60E70F677C}" dt="2026-07-29T15:56:55.460" v="4399" actId="255"/>
        <pc:sldMkLst>
          <pc:docMk/>
          <pc:sldMk cId="1316531984" sldId="257"/>
        </pc:sldMkLst>
        <pc:spChg chg="mod">
          <ac:chgData name="Phil Le" userId="d56789386392244e" providerId="LiveId" clId="{C6036423-22FB-49D3-8C1B-9D60E70F677C}" dt="2026-07-29T15:56:55.460" v="4399" actId="255"/>
          <ac:spMkLst>
            <pc:docMk/>
            <pc:sldMk cId="1316531984" sldId="257"/>
            <ac:spMk id="2050" creationId="{71E80C86-7996-5A90-A496-D9A1195A1E4D}"/>
          </ac:spMkLst>
        </pc:spChg>
      </pc:sldChg>
      <pc:sldChg chg="modSp add mod setBg">
        <pc:chgData name="Phil Le" userId="d56789386392244e" providerId="LiveId" clId="{C6036423-22FB-49D3-8C1B-9D60E70F677C}" dt="2026-07-29T15:57:07.173" v="4404" actId="20577"/>
        <pc:sldMkLst>
          <pc:docMk/>
          <pc:sldMk cId="374479142" sldId="258"/>
        </pc:sldMkLst>
        <pc:spChg chg="mod">
          <ac:chgData name="Phil Le" userId="d56789386392244e" providerId="LiveId" clId="{C6036423-22FB-49D3-8C1B-9D60E70F677C}" dt="2026-07-29T15:57:07.173" v="4404" actId="20577"/>
          <ac:spMkLst>
            <pc:docMk/>
            <pc:sldMk cId="374479142" sldId="258"/>
            <ac:spMk id="2050" creationId="{0E2DF23C-4A53-4B01-E2A3-0B6B43512DC9}"/>
          </ac:spMkLst>
        </pc:spChg>
      </pc:sldChg>
      <pc:sldChg chg="modSp add mod setBg">
        <pc:chgData name="Phil Le" userId="d56789386392244e" providerId="LiveId" clId="{C6036423-22FB-49D3-8C1B-9D60E70F677C}" dt="2026-07-29T15:59:42.021" v="4423" actId="255"/>
        <pc:sldMkLst>
          <pc:docMk/>
          <pc:sldMk cId="0" sldId="266"/>
        </pc:sldMkLst>
        <pc:spChg chg="mod">
          <ac:chgData name="Phil Le" userId="d56789386392244e" providerId="LiveId" clId="{C6036423-22FB-49D3-8C1B-9D60E70F677C}" dt="2026-07-29T15:59:42.021" v="4423" actId="255"/>
          <ac:spMkLst>
            <pc:docMk/>
            <pc:sldMk cId="0" sldId="266"/>
            <ac:spMk id="4098" creationId="{3F24A5B2-4F4F-7239-D951-3B7B34425280}"/>
          </ac:spMkLst>
        </pc:spChg>
      </pc:sldChg>
      <pc:sldChg chg="modSp add mod setBg">
        <pc:chgData name="Phil Le" userId="d56789386392244e" providerId="LiveId" clId="{C6036423-22FB-49D3-8C1B-9D60E70F677C}" dt="2026-07-29T16:00:22.372" v="4431" actId="20577"/>
        <pc:sldMkLst>
          <pc:docMk/>
          <pc:sldMk cId="0" sldId="269"/>
        </pc:sldMkLst>
        <pc:spChg chg="mod">
          <ac:chgData name="Phil Le" userId="d56789386392244e" providerId="LiveId" clId="{C6036423-22FB-49D3-8C1B-9D60E70F677C}" dt="2026-07-29T16:00:22.372" v="4431" actId="20577"/>
          <ac:spMkLst>
            <pc:docMk/>
            <pc:sldMk cId="0" sldId="269"/>
            <ac:spMk id="6146" creationId="{0A7BA09F-F66B-E4AD-0AC8-7FD8063EA764}"/>
          </ac:spMkLst>
        </pc:spChg>
      </pc:sldChg>
      <pc:sldChg chg="add">
        <pc:chgData name="Phil Le" userId="d56789386392244e" providerId="LiveId" clId="{C6036423-22FB-49D3-8C1B-9D60E70F677C}" dt="2026-07-27T04:05:57.169" v="3442"/>
        <pc:sldMkLst>
          <pc:docMk/>
          <pc:sldMk cId="0" sldId="272"/>
        </pc:sldMkLst>
      </pc:sldChg>
      <pc:sldChg chg="add">
        <pc:chgData name="Phil Le" userId="d56789386392244e" providerId="LiveId" clId="{C6036423-22FB-49D3-8C1B-9D60E70F677C}" dt="2026-07-27T04:05:57.169" v="3442"/>
        <pc:sldMkLst>
          <pc:docMk/>
          <pc:sldMk cId="3404338821" sldId="273"/>
        </pc:sldMkLst>
      </pc:sldChg>
      <pc:sldChg chg="add">
        <pc:chgData name="Phil Le" userId="d56789386392244e" providerId="LiveId" clId="{C6036423-22FB-49D3-8C1B-9D60E70F677C}" dt="2026-07-27T04:05:57.169" v="3442"/>
        <pc:sldMkLst>
          <pc:docMk/>
          <pc:sldMk cId="750732462" sldId="274"/>
        </pc:sldMkLst>
      </pc:sldChg>
      <pc:sldChg chg="add">
        <pc:chgData name="Phil Le" userId="d56789386392244e" providerId="LiveId" clId="{C6036423-22FB-49D3-8C1B-9D60E70F677C}" dt="2026-07-27T04:05:57.169" v="3442"/>
        <pc:sldMkLst>
          <pc:docMk/>
          <pc:sldMk cId="3860031031" sldId="275"/>
        </pc:sldMkLst>
      </pc:sldChg>
      <pc:sldChg chg="add">
        <pc:chgData name="Phil Le" userId="d56789386392244e" providerId="LiveId" clId="{C6036423-22FB-49D3-8C1B-9D60E70F677C}" dt="2026-07-27T04:05:57.169" v="3442"/>
        <pc:sldMkLst>
          <pc:docMk/>
          <pc:sldMk cId="415151445" sldId="276"/>
        </pc:sldMkLst>
      </pc:sldChg>
      <pc:sldChg chg="add">
        <pc:chgData name="Phil Le" userId="d56789386392244e" providerId="LiveId" clId="{C6036423-22FB-49D3-8C1B-9D60E70F677C}" dt="2026-07-27T04:05:57.169" v="3442"/>
        <pc:sldMkLst>
          <pc:docMk/>
          <pc:sldMk cId="1476958376" sldId="277"/>
        </pc:sldMkLst>
      </pc:sldChg>
      <pc:sldChg chg="modSp mod">
        <pc:chgData name="Phil Le" userId="d56789386392244e" providerId="LiveId" clId="{C6036423-22FB-49D3-8C1B-9D60E70F677C}" dt="2026-07-29T15:35:25.950" v="4202" actId="20577"/>
        <pc:sldMkLst>
          <pc:docMk/>
          <pc:sldMk cId="0" sldId="2019"/>
        </pc:sldMkLst>
        <pc:spChg chg="mod">
          <ac:chgData name="Phil Le" userId="d56789386392244e" providerId="LiveId" clId="{C6036423-22FB-49D3-8C1B-9D60E70F677C}" dt="2026-07-29T15:35:25.950" v="4202" actId="20577"/>
          <ac:spMkLst>
            <pc:docMk/>
            <pc:sldMk cId="0" sldId="2019"/>
            <ac:spMk id="30723" creationId="{00000000-0000-0000-0000-000000000000}"/>
          </ac:spMkLst>
        </pc:spChg>
      </pc:sldChg>
      <pc:sldChg chg="modSp add del mod">
        <pc:chgData name="Phil Le" userId="d56789386392244e" providerId="LiveId" clId="{C6036423-22FB-49D3-8C1B-9D60E70F677C}" dt="2026-07-29T15:33:28.112" v="4182" actId="20577"/>
        <pc:sldMkLst>
          <pc:docMk/>
          <pc:sldMk cId="0" sldId="2052"/>
        </pc:sldMkLst>
        <pc:spChg chg="mod">
          <ac:chgData name="Phil Le" userId="d56789386392244e" providerId="LiveId" clId="{C6036423-22FB-49D3-8C1B-9D60E70F677C}" dt="2026-07-29T15:33:28.112" v="4182" actId="20577"/>
          <ac:spMkLst>
            <pc:docMk/>
            <pc:sldMk cId="0" sldId="2052"/>
            <ac:spMk id="28675" creationId="{00000000-0000-0000-0000-000000000000}"/>
          </ac:spMkLst>
        </pc:spChg>
      </pc:sldChg>
      <pc:sldChg chg="addSp delSp mod">
        <pc:chgData name="Phil Le" userId="d56789386392244e" providerId="LiveId" clId="{C6036423-22FB-49D3-8C1B-9D60E70F677C}" dt="2026-07-29T15:38:59.390" v="4270" actId="22"/>
        <pc:sldMkLst>
          <pc:docMk/>
          <pc:sldMk cId="1491645633" sldId="2162"/>
        </pc:sldMkLst>
      </pc:sldChg>
      <pc:sldChg chg="addSp delSp modSp mod">
        <pc:chgData name="Phil Le" userId="d56789386392244e" providerId="LiveId" clId="{C6036423-22FB-49D3-8C1B-9D60E70F677C}" dt="2026-07-29T15:33:59.396" v="4187"/>
        <pc:sldMkLst>
          <pc:docMk/>
          <pc:sldMk cId="2944539364" sldId="2252"/>
        </pc:sldMkLst>
      </pc:sldChg>
      <pc:sldChg chg="mod modShow">
        <pc:chgData name="Phil Le" userId="d56789386392244e" providerId="LiveId" clId="{C6036423-22FB-49D3-8C1B-9D60E70F677C}" dt="2026-07-27T05:04:47.798" v="3858" actId="34476"/>
        <pc:sldMkLst>
          <pc:docMk/>
          <pc:sldMk cId="0" sldId="2322"/>
        </pc:sldMkLst>
      </pc:sldChg>
      <pc:sldChg chg="delSp modSp add mod">
        <pc:chgData name="Phil Le" userId="d56789386392244e" providerId="LiveId" clId="{C6036423-22FB-49D3-8C1B-9D60E70F677C}" dt="2026-07-05T13:35:56.230" v="1348" actId="21"/>
        <pc:sldMkLst>
          <pc:docMk/>
          <pc:sldMk cId="4208481236" sldId="2367"/>
        </pc:sldMkLst>
        <pc:spChg chg="mod">
          <ac:chgData name="Phil Le" userId="d56789386392244e" providerId="LiveId" clId="{C6036423-22FB-49D3-8C1B-9D60E70F677C}" dt="2026-07-05T13:35:52.168" v="1347" actId="122"/>
          <ac:spMkLst>
            <pc:docMk/>
            <pc:sldMk cId="4208481236" sldId="2367"/>
            <ac:spMk id="50179" creationId="{8404BAA1-B1C2-C627-B412-66B71344B60C}"/>
          </ac:spMkLst>
        </pc:spChg>
      </pc:sldChg>
      <pc:sldChg chg="addSp delSp modSp add mod ord modAnim">
        <pc:chgData name="Phil Le" userId="d56789386392244e" providerId="LiveId" clId="{C6036423-22FB-49D3-8C1B-9D60E70F677C}" dt="2026-07-29T15:29:06.453" v="4042" actId="20577"/>
        <pc:sldMkLst>
          <pc:docMk/>
          <pc:sldMk cId="3771715381" sldId="2446"/>
        </pc:sldMkLst>
        <pc:spChg chg="add mod ord">
          <ac:chgData name="Phil Le" userId="d56789386392244e" providerId="LiveId" clId="{C6036423-22FB-49D3-8C1B-9D60E70F677C}" dt="2026-07-29T15:29:06.453" v="4042" actId="20577"/>
          <ac:spMkLst>
            <pc:docMk/>
            <pc:sldMk cId="3771715381" sldId="2446"/>
            <ac:spMk id="5" creationId="{0947C6F4-7387-704C-F363-F91EAE36322F}"/>
          </ac:spMkLst>
        </pc:spChg>
        <pc:picChg chg="add mod">
          <ac:chgData name="Phil Le" userId="d56789386392244e" providerId="LiveId" clId="{C6036423-22FB-49D3-8C1B-9D60E70F677C}" dt="2026-07-29T15:25:26.026" v="3893" actId="1076"/>
          <ac:picMkLst>
            <pc:docMk/>
            <pc:sldMk cId="3771715381" sldId="2446"/>
            <ac:picMk id="4" creationId="{28F8C39D-1DA9-7F86-2ADC-373297D07E2D}"/>
          </ac:picMkLst>
        </pc:picChg>
      </pc:sldChg>
      <pc:sldChg chg="addSp delSp modSp add mod setBg delDesignElem">
        <pc:chgData name="Phil Le" userId="d56789386392244e" providerId="LiveId" clId="{C6036423-22FB-49D3-8C1B-9D60E70F677C}" dt="2026-07-29T15:29:52.547" v="4047" actId="26606"/>
        <pc:sldMkLst>
          <pc:docMk/>
          <pc:sldMk cId="1507087779" sldId="2471"/>
        </pc:sldMkLst>
        <pc:spChg chg="ord">
          <ac:chgData name="Phil Le" userId="d56789386392244e" providerId="LiveId" clId="{C6036423-22FB-49D3-8C1B-9D60E70F677C}" dt="2026-07-29T15:29:52.547" v="4047" actId="26606"/>
          <ac:spMkLst>
            <pc:docMk/>
            <pc:sldMk cId="1507087779" sldId="2471"/>
            <ac:spMk id="9" creationId="{B0C51E09-E5C7-6770-61CF-6839E776B635}"/>
          </ac:spMkLst>
        </pc:spChg>
        <pc:spChg chg="add">
          <ac:chgData name="Phil Le" userId="d56789386392244e" providerId="LiveId" clId="{C6036423-22FB-49D3-8C1B-9D60E70F677C}" dt="2026-07-29T15:29:52.547" v="4047" actId="26606"/>
          <ac:spMkLst>
            <pc:docMk/>
            <pc:sldMk cId="1507087779" sldId="2471"/>
            <ac:spMk id="14" creationId="{ECC07320-C2CA-4E29-8481-9D9E143C7788}"/>
          </ac:spMkLst>
        </pc:spChg>
        <pc:spChg chg="add">
          <ac:chgData name="Phil Le" userId="d56789386392244e" providerId="LiveId" clId="{C6036423-22FB-49D3-8C1B-9D60E70F677C}" dt="2026-07-29T15:29:52.547" v="4047" actId="26606"/>
          <ac:spMkLst>
            <pc:docMk/>
            <pc:sldMk cId="1507087779" sldId="2471"/>
            <ac:spMk id="16" creationId="{178FB36B-5BFE-42CA-BC60-1115E0D95EEC}"/>
          </ac:spMkLst>
        </pc:spChg>
        <pc:picChg chg="add mod">
          <ac:chgData name="Phil Le" userId="d56789386392244e" providerId="LiveId" clId="{C6036423-22FB-49D3-8C1B-9D60E70F677C}" dt="2026-07-29T15:29:52.547" v="4047" actId="26606"/>
          <ac:picMkLst>
            <pc:docMk/>
            <pc:sldMk cId="1507087779" sldId="2471"/>
            <ac:picMk id="4" creationId="{607B3C4F-3A95-390C-1ADF-873662EAD24B}"/>
          </ac:picMkLst>
        </pc:picChg>
      </pc:sldChg>
      <pc:sldChg chg="modSp add">
        <pc:chgData name="Phil Le" userId="d56789386392244e" providerId="LiveId" clId="{C6036423-22FB-49D3-8C1B-9D60E70F677C}" dt="2026-07-29T15:30:25.867" v="4053"/>
        <pc:sldMkLst>
          <pc:docMk/>
          <pc:sldMk cId="1616680059" sldId="2472"/>
        </pc:sldMkLst>
        <pc:spChg chg="mod">
          <ac:chgData name="Phil Le" userId="d56789386392244e" providerId="LiveId" clId="{C6036423-22FB-49D3-8C1B-9D60E70F677C}" dt="2026-07-29T15:30:25.867" v="4053"/>
          <ac:spMkLst>
            <pc:docMk/>
            <pc:sldMk cId="1616680059" sldId="2472"/>
            <ac:spMk id="9" creationId="{DB0A2261-0DC2-EC7A-9BAC-9DA18C5E3E78}"/>
          </ac:spMkLst>
        </pc:spChg>
      </pc:sldChg>
      <pc:sldChg chg="modSp add mod">
        <pc:chgData name="Phil Le" userId="d56789386392244e" providerId="LiveId" clId="{C6036423-22FB-49D3-8C1B-9D60E70F677C}" dt="2026-07-29T15:32:26.733" v="4106" actId="1076"/>
        <pc:sldMkLst>
          <pc:docMk/>
          <pc:sldMk cId="3232426480" sldId="2473"/>
        </pc:sldMkLst>
        <pc:spChg chg="mod">
          <ac:chgData name="Phil Le" userId="d56789386392244e" providerId="LiveId" clId="{C6036423-22FB-49D3-8C1B-9D60E70F677C}" dt="2026-07-29T15:32:26.733" v="4106" actId="1076"/>
          <ac:spMkLst>
            <pc:docMk/>
            <pc:sldMk cId="3232426480" sldId="2473"/>
            <ac:spMk id="9" creationId="{5EE1FEE8-EBDB-2B53-66B1-1AC4C8E08EC0}"/>
          </ac:spMkLst>
        </pc:spChg>
      </pc:sldChg>
      <pc:sldChg chg="modSp add">
        <pc:chgData name="Phil Le" userId="d56789386392244e" providerId="LiveId" clId="{C6036423-22FB-49D3-8C1B-9D60E70F677C}" dt="2026-07-29T15:34:23.582" v="4193" actId="14100"/>
        <pc:sldMkLst>
          <pc:docMk/>
          <pc:sldMk cId="1293576870" sldId="2474"/>
        </pc:sldMkLst>
        <pc:spChg chg="mod">
          <ac:chgData name="Phil Le" userId="d56789386392244e" providerId="LiveId" clId="{C6036423-22FB-49D3-8C1B-9D60E70F677C}" dt="2026-07-29T15:34:23.582" v="4193" actId="14100"/>
          <ac:spMkLst>
            <pc:docMk/>
            <pc:sldMk cId="1293576870" sldId="2474"/>
            <ac:spMk id="9" creationId="{A9C1F459-C2DE-0A40-883C-CA50C3BBD0FF}"/>
          </ac:spMkLst>
        </pc:spChg>
      </pc:sldChg>
      <pc:sldChg chg="modSp add">
        <pc:chgData name="Phil Le" userId="d56789386392244e" providerId="LiveId" clId="{C6036423-22FB-49D3-8C1B-9D60E70F677C}" dt="2026-07-29T15:36:19.150" v="4209" actId="1076"/>
        <pc:sldMkLst>
          <pc:docMk/>
          <pc:sldMk cId="1859486352" sldId="2475"/>
        </pc:sldMkLst>
        <pc:spChg chg="mod">
          <ac:chgData name="Phil Le" userId="d56789386392244e" providerId="LiveId" clId="{C6036423-22FB-49D3-8C1B-9D60E70F677C}" dt="2026-07-29T15:36:19.150" v="4209" actId="1076"/>
          <ac:spMkLst>
            <pc:docMk/>
            <pc:sldMk cId="1859486352" sldId="2475"/>
            <ac:spMk id="9" creationId="{B3BD3984-20B3-D4B7-9C81-9E15B00CBCF9}"/>
          </ac:spMkLst>
        </pc:spChg>
      </pc:sldChg>
      <pc:sldChg chg="modSp add">
        <pc:chgData name="Phil Le" userId="d56789386392244e" providerId="LiveId" clId="{C6036423-22FB-49D3-8C1B-9D60E70F677C}" dt="2026-07-29T15:37:34.132" v="4252" actId="1076"/>
        <pc:sldMkLst>
          <pc:docMk/>
          <pc:sldMk cId="1411670778" sldId="2476"/>
        </pc:sldMkLst>
        <pc:spChg chg="mod">
          <ac:chgData name="Phil Le" userId="d56789386392244e" providerId="LiveId" clId="{C6036423-22FB-49D3-8C1B-9D60E70F677C}" dt="2026-07-29T15:37:34.132" v="4252" actId="1076"/>
          <ac:spMkLst>
            <pc:docMk/>
            <pc:sldMk cId="1411670778" sldId="2476"/>
            <ac:spMk id="9" creationId="{2174DC18-BAEA-E232-A035-B5026F94C4E0}"/>
          </ac:spMkLst>
        </pc:spChg>
      </pc:sldChg>
      <pc:sldChg chg="modSp add">
        <pc:chgData name="Phil Le" userId="d56789386392244e" providerId="LiveId" clId="{C6036423-22FB-49D3-8C1B-9D60E70F677C}" dt="2026-07-29T15:38:26.289" v="4264" actId="14100"/>
        <pc:sldMkLst>
          <pc:docMk/>
          <pc:sldMk cId="1543250491" sldId="2477"/>
        </pc:sldMkLst>
        <pc:spChg chg="mod">
          <ac:chgData name="Phil Le" userId="d56789386392244e" providerId="LiveId" clId="{C6036423-22FB-49D3-8C1B-9D60E70F677C}" dt="2026-07-29T15:38:26.289" v="4264" actId="14100"/>
          <ac:spMkLst>
            <pc:docMk/>
            <pc:sldMk cId="1543250491" sldId="2477"/>
            <ac:spMk id="9" creationId="{9EF9CFA9-AB3A-FC5F-0801-2F3D5746E862}"/>
          </ac:spMkLst>
        </pc:spChg>
      </pc:sldChg>
      <pc:sldChg chg="modSp add">
        <pc:chgData name="Phil Le" userId="d56789386392244e" providerId="LiveId" clId="{C6036423-22FB-49D3-8C1B-9D60E70F677C}" dt="2026-07-29T15:39:22.053" v="4275"/>
        <pc:sldMkLst>
          <pc:docMk/>
          <pc:sldMk cId="1473790216" sldId="2478"/>
        </pc:sldMkLst>
        <pc:spChg chg="mod">
          <ac:chgData name="Phil Le" userId="d56789386392244e" providerId="LiveId" clId="{C6036423-22FB-49D3-8C1B-9D60E70F677C}" dt="2026-07-29T15:39:22.053" v="4275"/>
          <ac:spMkLst>
            <pc:docMk/>
            <pc:sldMk cId="1473790216" sldId="2478"/>
            <ac:spMk id="9" creationId="{19F78A36-A406-E6C5-9530-3AC2AB61876E}"/>
          </ac:spMkLst>
        </pc:spChg>
      </pc:sldChg>
      <pc:sldChg chg="modSp add">
        <pc:chgData name="Phil Le" userId="d56789386392244e" providerId="LiveId" clId="{C6036423-22FB-49D3-8C1B-9D60E70F677C}" dt="2026-07-29T15:39:44.114" v="4284" actId="20577"/>
        <pc:sldMkLst>
          <pc:docMk/>
          <pc:sldMk cId="3528662186" sldId="2479"/>
        </pc:sldMkLst>
        <pc:spChg chg="mod">
          <ac:chgData name="Phil Le" userId="d56789386392244e" providerId="LiveId" clId="{C6036423-22FB-49D3-8C1B-9D60E70F677C}" dt="2026-07-29T15:39:44.114" v="4284" actId="20577"/>
          <ac:spMkLst>
            <pc:docMk/>
            <pc:sldMk cId="3528662186" sldId="2479"/>
            <ac:spMk id="9" creationId="{D3A52A3A-3262-11A5-1F1A-8A33B13956E0}"/>
          </ac:spMkLst>
        </pc:spChg>
      </pc:sldChg>
      <pc:sldChg chg="modSp add">
        <pc:chgData name="Phil Le" userId="d56789386392244e" providerId="LiveId" clId="{C6036423-22FB-49D3-8C1B-9D60E70F677C}" dt="2026-07-29T15:40:11.111" v="4300" actId="20577"/>
        <pc:sldMkLst>
          <pc:docMk/>
          <pc:sldMk cId="1353206217" sldId="2480"/>
        </pc:sldMkLst>
        <pc:spChg chg="mod">
          <ac:chgData name="Phil Le" userId="d56789386392244e" providerId="LiveId" clId="{C6036423-22FB-49D3-8C1B-9D60E70F677C}" dt="2026-07-29T15:40:11.111" v="4300" actId="20577"/>
          <ac:spMkLst>
            <pc:docMk/>
            <pc:sldMk cId="1353206217" sldId="2480"/>
            <ac:spMk id="9" creationId="{78D25991-3C93-A583-17D8-4E4E3ABF3356}"/>
          </ac:spMkLst>
        </pc:spChg>
      </pc:sldChg>
      <pc:sldChg chg="modSp add">
        <pc:chgData name="Phil Le" userId="d56789386392244e" providerId="LiveId" clId="{C6036423-22FB-49D3-8C1B-9D60E70F677C}" dt="2026-07-29T15:40:49.725" v="4306"/>
        <pc:sldMkLst>
          <pc:docMk/>
          <pc:sldMk cId="2713074484" sldId="2481"/>
        </pc:sldMkLst>
        <pc:spChg chg="mod">
          <ac:chgData name="Phil Le" userId="d56789386392244e" providerId="LiveId" clId="{C6036423-22FB-49D3-8C1B-9D60E70F677C}" dt="2026-07-29T15:40:49.725" v="4306"/>
          <ac:spMkLst>
            <pc:docMk/>
            <pc:sldMk cId="2713074484" sldId="2481"/>
            <ac:spMk id="9" creationId="{0AF06F69-8B65-686C-23E2-5F92EEDB287C}"/>
          </ac:spMkLst>
        </pc:spChg>
      </pc:sldChg>
      <pc:sldChg chg="modSp add">
        <pc:chgData name="Phil Le" userId="d56789386392244e" providerId="LiveId" clId="{C6036423-22FB-49D3-8C1B-9D60E70F677C}" dt="2026-07-29T15:41:32.689" v="4330" actId="20577"/>
        <pc:sldMkLst>
          <pc:docMk/>
          <pc:sldMk cId="2650176088" sldId="2482"/>
        </pc:sldMkLst>
        <pc:spChg chg="mod">
          <ac:chgData name="Phil Le" userId="d56789386392244e" providerId="LiveId" clId="{C6036423-22FB-49D3-8C1B-9D60E70F677C}" dt="2026-07-29T15:41:32.689" v="4330" actId="20577"/>
          <ac:spMkLst>
            <pc:docMk/>
            <pc:sldMk cId="2650176088" sldId="2482"/>
            <ac:spMk id="9" creationId="{CC8CCC12-D171-EBD5-CD4B-02A82F57E74D}"/>
          </ac:spMkLst>
        </pc:spChg>
      </pc:sldChg>
      <pc:sldChg chg="modSp add">
        <pc:chgData name="Phil Le" userId="d56789386392244e" providerId="LiveId" clId="{C6036423-22FB-49D3-8C1B-9D60E70F677C}" dt="2026-07-29T15:42:08.704" v="4342"/>
        <pc:sldMkLst>
          <pc:docMk/>
          <pc:sldMk cId="2444028579" sldId="2483"/>
        </pc:sldMkLst>
        <pc:spChg chg="mod">
          <ac:chgData name="Phil Le" userId="d56789386392244e" providerId="LiveId" clId="{C6036423-22FB-49D3-8C1B-9D60E70F677C}" dt="2026-07-29T15:42:08.704" v="4342"/>
          <ac:spMkLst>
            <pc:docMk/>
            <pc:sldMk cId="2444028579" sldId="2483"/>
            <ac:spMk id="9" creationId="{35EAFF24-FFAB-571A-13EF-6AC45525B289}"/>
          </ac:spMkLst>
        </pc:spChg>
      </pc:sldChg>
      <pc:sldChg chg="modSp add">
        <pc:chgData name="Phil Le" userId="d56789386392244e" providerId="LiveId" clId="{C6036423-22FB-49D3-8C1B-9D60E70F677C}" dt="2026-07-29T15:43:15.118" v="4378" actId="20577"/>
        <pc:sldMkLst>
          <pc:docMk/>
          <pc:sldMk cId="946792701" sldId="2484"/>
        </pc:sldMkLst>
        <pc:spChg chg="mod">
          <ac:chgData name="Phil Le" userId="d56789386392244e" providerId="LiveId" clId="{C6036423-22FB-49D3-8C1B-9D60E70F677C}" dt="2026-07-29T15:43:15.118" v="4378" actId="20577"/>
          <ac:spMkLst>
            <pc:docMk/>
            <pc:sldMk cId="946792701" sldId="2484"/>
            <ac:spMk id="9" creationId="{ED7E1D69-FEF0-F66B-77FD-D233550A67AD}"/>
          </ac:spMkLst>
        </pc:spChg>
      </pc:sldChg>
      <pc:sldChg chg="modSp add mod setBg">
        <pc:chgData name="Phil Le" userId="d56789386392244e" providerId="LiveId" clId="{C6036423-22FB-49D3-8C1B-9D60E70F677C}" dt="2026-07-29T15:58:49.549" v="4411" actId="20577"/>
        <pc:sldMkLst>
          <pc:docMk/>
          <pc:sldMk cId="0" sldId="2485"/>
        </pc:sldMkLst>
        <pc:spChg chg="mod">
          <ac:chgData name="Phil Le" userId="d56789386392244e" providerId="LiveId" clId="{C6036423-22FB-49D3-8C1B-9D60E70F677C}" dt="2026-07-29T15:58:49.549" v="4411" actId="20577"/>
          <ac:spMkLst>
            <pc:docMk/>
            <pc:sldMk cId="0" sldId="2485"/>
            <ac:spMk id="2050" creationId="{15157F8B-95BC-5C18-C8BF-80ECA3E74CD5}"/>
          </ac:spMkLst>
        </pc:spChg>
      </pc:sldChg>
      <pc:sldChg chg="modSp add mod setBg">
        <pc:chgData name="Phil Le" userId="d56789386392244e" providerId="LiveId" clId="{C6036423-22FB-49D3-8C1B-9D60E70F677C}" dt="2026-07-29T15:59:15.963" v="4416" actId="14100"/>
        <pc:sldMkLst>
          <pc:docMk/>
          <pc:sldMk cId="0" sldId="2486"/>
        </pc:sldMkLst>
        <pc:spChg chg="mod">
          <ac:chgData name="Phil Le" userId="d56789386392244e" providerId="LiveId" clId="{C6036423-22FB-49D3-8C1B-9D60E70F677C}" dt="2026-07-29T15:59:15.963" v="4416" actId="14100"/>
          <ac:spMkLst>
            <pc:docMk/>
            <pc:sldMk cId="0" sldId="2486"/>
            <ac:spMk id="3074" creationId="{DFB781A3-A40D-74F6-7AF7-983CF3589C4B}"/>
          </ac:spMkLst>
        </pc:spChg>
      </pc:sldChg>
      <pc:sldChg chg="add">
        <pc:chgData name="Phil Le" userId="d56789386392244e" providerId="LiveId" clId="{C6036423-22FB-49D3-8C1B-9D60E70F677C}" dt="2026-07-29T15:59:49.600" v="4424"/>
        <pc:sldMkLst>
          <pc:docMk/>
          <pc:sldMk cId="923478810" sldId="2489"/>
        </pc:sldMkLst>
      </pc:sldChg>
      <pc:sldChg chg="add">
        <pc:chgData name="Phil Le" userId="d56789386392244e" providerId="LiveId" clId="{C6036423-22FB-49D3-8C1B-9D60E70F677C}" dt="2026-07-29T16:00:01.487" v="4426"/>
        <pc:sldMkLst>
          <pc:docMk/>
          <pc:sldMk cId="1640178535" sldId="2490"/>
        </pc:sldMkLst>
      </pc:sldChg>
    </pc:docChg>
  </pc:docChgLst>
  <pc:docChgLst>
    <pc:chgData name="Phil Le" userId="d56789386392244e" providerId="LiveId" clId="{004C8346-9596-4917-921E-A60B3DF09813}"/>
    <pc:docChg chg="addSld modSld">
      <pc:chgData name="Phil Le" userId="d56789386392244e" providerId="LiveId" clId="{004C8346-9596-4917-921E-A60B3DF09813}" dt="2026-08-02T21:44:38.628" v="0"/>
      <pc:docMkLst>
        <pc:docMk/>
      </pc:docMkLst>
      <pc:sldChg chg="add">
        <pc:chgData name="Phil Le" userId="d56789386392244e" providerId="LiveId" clId="{004C8346-9596-4917-921E-A60B3DF09813}" dt="2026-08-02T21:44:38.628" v="0"/>
        <pc:sldMkLst>
          <pc:docMk/>
          <pc:sldMk cId="0" sldId="271"/>
        </pc:sldMkLst>
      </pc:sldChg>
      <pc:sldChg chg="add">
        <pc:chgData name="Phil Le" userId="d56789386392244e" providerId="LiveId" clId="{004C8346-9596-4917-921E-A60B3DF09813}" dt="2026-08-02T21:44:38.628" v="0"/>
        <pc:sldMkLst>
          <pc:docMk/>
          <pc:sldMk cId="1918780899" sldId="280"/>
        </pc:sldMkLst>
      </pc:sldChg>
      <pc:sldChg chg="add">
        <pc:chgData name="Phil Le" userId="d56789386392244e" providerId="LiveId" clId="{004C8346-9596-4917-921E-A60B3DF09813}" dt="2026-08-02T21:44:38.628" v="0"/>
        <pc:sldMkLst>
          <pc:docMk/>
          <pc:sldMk cId="1940132165" sldId="281"/>
        </pc:sldMkLst>
      </pc:sldChg>
      <pc:sldChg chg="add">
        <pc:chgData name="Phil Le" userId="d56789386392244e" providerId="LiveId" clId="{004C8346-9596-4917-921E-A60B3DF09813}" dt="2026-08-02T21:44:38.628" v="0"/>
        <pc:sldMkLst>
          <pc:docMk/>
          <pc:sldMk cId="1264146578" sldId="282"/>
        </pc:sldMkLst>
      </pc:sldChg>
      <pc:sldChg chg="add">
        <pc:chgData name="Phil Le" userId="d56789386392244e" providerId="LiveId" clId="{004C8346-9596-4917-921E-A60B3DF09813}" dt="2026-08-02T21:44:38.628" v="0"/>
        <pc:sldMkLst>
          <pc:docMk/>
          <pc:sldMk cId="3333427152" sldId="28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66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solidFill>
                  <a:schemeClr val="tx1"/>
                </a:solidFill>
                <a:latin typeface="Arial" charset="0"/>
              </a:defRPr>
            </a:lvl1pPr>
          </a:lstStyle>
          <a:p>
            <a:pPr>
              <a:defRPr/>
            </a:pPr>
            <a:endParaRPr lang="en-US"/>
          </a:p>
        </p:txBody>
      </p:sp>
      <p:sp>
        <p:nvSpPr>
          <p:cNvPr id="14366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defRPr>
            </a:lvl1pPr>
          </a:lstStyle>
          <a:p>
            <a:pPr>
              <a:defRPr/>
            </a:pPr>
            <a:endParaRPr lang="en-US"/>
          </a:p>
        </p:txBody>
      </p:sp>
      <p:sp>
        <p:nvSpPr>
          <p:cNvPr id="125956"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66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366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solidFill>
                  <a:schemeClr val="tx1"/>
                </a:solidFill>
                <a:latin typeface="Arial" charset="0"/>
              </a:defRPr>
            </a:lvl1pPr>
          </a:lstStyle>
          <a:p>
            <a:pPr>
              <a:defRPr/>
            </a:pPr>
            <a:endParaRPr lang="en-US"/>
          </a:p>
        </p:txBody>
      </p:sp>
      <p:sp>
        <p:nvSpPr>
          <p:cNvPr id="14366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latin typeface="Arial" charset="0"/>
              </a:defRPr>
            </a:lvl1pPr>
          </a:lstStyle>
          <a:p>
            <a:pPr>
              <a:defRPr/>
            </a:pPr>
            <a:fld id="{D3ED65D9-7F41-441F-B31A-035894C76204}" type="slidenum">
              <a:rPr lang="en-US"/>
              <a:pPr>
                <a:defRPr/>
              </a:pPr>
              <a:t>‹#›</a:t>
            </a:fld>
            <a:endParaRPr lang="en-US"/>
          </a:p>
        </p:txBody>
      </p:sp>
    </p:spTree>
    <p:extLst>
      <p:ext uri="{BB962C8B-B14F-4D97-AF65-F5344CB8AC3E}">
        <p14:creationId xmlns:p14="http://schemas.microsoft.com/office/powerpoint/2010/main" val="11630582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F11CD-DDB6-1CE8-251E-A28DD4821D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1B2F8A-363D-B6C7-408D-7BEA2F2ED9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1C2CBB-5A05-740C-E079-D0EE6AD3C33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AA33C9-B3C2-F00A-7DFF-A2F98B6EDAFD}"/>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764560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latin typeface="Arial"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148BAC5C-BEAB-49D1-A5AC-803AE4740897}" type="slidenum">
              <a:rPr lang="en-US" altLang="en-US" sz="1200">
                <a:solidFill>
                  <a:schemeClr val="tx1"/>
                </a:solidFill>
                <a:latin typeface="Arial" pitchFamily="34" charset="0"/>
              </a:rPr>
              <a:pPr eaLnBrk="1" hangingPunct="1"/>
              <a:t>16</a:t>
            </a:fld>
            <a:endParaRPr lang="en-US" altLang="en-US" sz="1200">
              <a:solidFill>
                <a:schemeClr val="tx1"/>
              </a:solidFill>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latin typeface="Arial"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148BAC5C-BEAB-49D1-A5AC-803AE4740897}" type="slidenum">
              <a:rPr lang="en-US" altLang="en-US" sz="1200">
                <a:solidFill>
                  <a:schemeClr val="tx1"/>
                </a:solidFill>
                <a:latin typeface="Arial" pitchFamily="34" charset="0"/>
              </a:rPr>
              <a:pPr eaLnBrk="1" hangingPunct="1"/>
              <a:t>17</a:t>
            </a:fld>
            <a:endParaRPr lang="en-US" altLang="en-US" sz="1200">
              <a:solidFill>
                <a:schemeClr val="tx1"/>
              </a:solidFill>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58D8C-8AD5-31D8-FE61-6DE8993212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51955D-F18D-427F-D3C9-F02EBBBB18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D5C264-0614-5C99-315B-3D6FE204C6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BFD097-144C-F1B3-62C9-08A24D9670A2}"/>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8104843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04043-9C22-6517-F076-C831BB287F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460BD0-9A0A-E16D-9053-6EC380DDDA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89ECF7-DFB4-7112-B467-72F3E370CE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96065D-2652-F4B6-3470-33AC53E22CAC}"/>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2344679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F5342-ED6B-CD68-C96E-74E0A22DF7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E58807-4DCD-C441-36B8-92F3284237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865E6F-00C1-0D9F-F31A-84F598F9C8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85CC0F4-1008-C570-C3FB-8B5F1C38BC1C}"/>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4742576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a:xfrm>
            <a:off x="381000" y="685800"/>
            <a:ext cx="6096000" cy="3429000"/>
          </a:xfrm>
          <a:ln/>
        </p:spPr>
      </p:sp>
      <p:sp>
        <p:nvSpPr>
          <p:cNvPr id="1331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31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9058D038-4B67-437C-9490-2905EB20E2FA}" type="slidenum">
              <a:rPr lang="en-US" altLang="en-US" sz="1200" smtClean="0">
                <a:solidFill>
                  <a:schemeClr val="tx1"/>
                </a:solidFill>
                <a:latin typeface="Arial" charset="0"/>
              </a:rPr>
              <a:pPr eaLnBrk="1" hangingPunct="1"/>
              <a:t>23</a:t>
            </a:fld>
            <a:endParaRPr lang="en-US" altLang="en-US" sz="1200">
              <a:solidFill>
                <a:schemeClr val="tx1"/>
              </a:solidFill>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xfrm>
            <a:off x="381000" y="685800"/>
            <a:ext cx="6096000" cy="3429000"/>
          </a:xfrm>
          <a:ln/>
        </p:spPr>
      </p:sp>
      <p:sp>
        <p:nvSpPr>
          <p:cNvPr id="134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41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C8D5B721-CF0C-427B-9562-CBDDF8848031}" type="slidenum">
              <a:rPr lang="en-US" altLang="en-US" sz="1200" smtClean="0">
                <a:solidFill>
                  <a:schemeClr val="tx1"/>
                </a:solidFill>
                <a:latin typeface="Arial" charset="0"/>
              </a:rPr>
              <a:pPr eaLnBrk="1" hangingPunct="1"/>
              <a:t>24</a:t>
            </a:fld>
            <a:endParaRPr lang="en-US" altLang="en-US" sz="1200">
              <a:solidFill>
                <a:schemeClr val="tx1"/>
              </a:solidFill>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a:xfrm>
            <a:off x="381000" y="685800"/>
            <a:ext cx="6096000" cy="3429000"/>
          </a:xfrm>
          <a:ln/>
        </p:spPr>
      </p:sp>
      <p:sp>
        <p:nvSpPr>
          <p:cNvPr id="1351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51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D805468F-DEDA-40D2-98A3-A77AD6C9A6F6}" type="slidenum">
              <a:rPr lang="en-US" altLang="en-US" sz="1200" smtClean="0">
                <a:solidFill>
                  <a:schemeClr val="tx1"/>
                </a:solidFill>
                <a:latin typeface="Arial" charset="0"/>
              </a:rPr>
              <a:pPr eaLnBrk="1" hangingPunct="1"/>
              <a:t>25</a:t>
            </a:fld>
            <a:endParaRPr lang="en-US" altLang="en-US" sz="1200">
              <a:solidFill>
                <a:schemeClr val="tx1"/>
              </a:solidFill>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a:xfrm>
            <a:off x="381000" y="685800"/>
            <a:ext cx="6096000" cy="3429000"/>
          </a:xfrm>
          <a:ln/>
        </p:spPr>
      </p:sp>
      <p:sp>
        <p:nvSpPr>
          <p:cNvPr id="1361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61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2677A7E8-95CC-40CB-831A-351DA8C571B9}" type="slidenum">
              <a:rPr lang="en-US" altLang="en-US" sz="1200" smtClean="0">
                <a:solidFill>
                  <a:schemeClr val="tx1"/>
                </a:solidFill>
                <a:latin typeface="Arial" charset="0"/>
              </a:rPr>
              <a:pPr eaLnBrk="1" hangingPunct="1"/>
              <a:t>26</a:t>
            </a:fld>
            <a:endParaRPr lang="en-US" altLang="en-US" sz="1200">
              <a:solidFill>
                <a:schemeClr val="tx1"/>
              </a:solidFill>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a:xfrm>
            <a:off x="381000" y="685800"/>
            <a:ext cx="6096000" cy="3429000"/>
          </a:xfrm>
          <a:ln/>
        </p:spPr>
      </p:sp>
      <p:sp>
        <p:nvSpPr>
          <p:cNvPr id="1372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72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16EDCD4F-944D-44AC-923B-870E6B83ACE4}" type="slidenum">
              <a:rPr lang="en-US" altLang="en-US" sz="1200" smtClean="0">
                <a:solidFill>
                  <a:schemeClr val="tx1"/>
                </a:solidFill>
                <a:latin typeface="Arial" charset="0"/>
              </a:rPr>
              <a:pPr eaLnBrk="1" hangingPunct="1"/>
              <a:t>27</a:t>
            </a:fld>
            <a:endParaRPr lang="en-US" altLang="en-US" sz="1200">
              <a:solidFill>
                <a:schemeClr val="tx1"/>
              </a:solidFill>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FE208-9CC3-557D-8143-A586D32742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740018-EB58-5CE7-A41C-DC7BD6969D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B3D06D-C00B-D3C8-25E2-37433636DE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DC2DBF-3F11-BA63-8126-2AB211DBACC9}"/>
              </a:ext>
            </a:extLst>
          </p:cNvPr>
          <p:cNvSpPr>
            <a:spLocks noGrp="1"/>
          </p:cNvSpPr>
          <p:nvPr>
            <p:ph type="sldNum" sz="quarter" idx="5"/>
          </p:nvPr>
        </p:nvSpPr>
        <p:spPr/>
        <p:txBody>
          <a:bodyPr/>
          <a:lstStyle/>
          <a:p>
            <a:pPr>
              <a:defRPr/>
            </a:pPr>
            <a:fld id="{D3ED65D9-7F41-441F-B31A-035894C76204}" type="slidenum">
              <a:rPr lang="en-US" smtClean="0"/>
              <a:pPr>
                <a:defRPr/>
              </a:pPr>
              <a:t>8</a:t>
            </a:fld>
            <a:endParaRPr lang="en-US"/>
          </a:p>
        </p:txBody>
      </p:sp>
    </p:spTree>
    <p:extLst>
      <p:ext uri="{BB962C8B-B14F-4D97-AF65-F5344CB8AC3E}">
        <p14:creationId xmlns:p14="http://schemas.microsoft.com/office/powerpoint/2010/main" val="17208908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a:xfrm>
            <a:off x="381000" y="685800"/>
            <a:ext cx="6096000" cy="3429000"/>
          </a:xfrm>
          <a:ln/>
        </p:spPr>
      </p:sp>
      <p:sp>
        <p:nvSpPr>
          <p:cNvPr id="1382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82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74F8C60D-BA09-4B2C-8CF0-3F8529ADE381}" type="slidenum">
              <a:rPr lang="en-US" altLang="en-US" sz="1200" smtClean="0">
                <a:solidFill>
                  <a:schemeClr val="tx1"/>
                </a:solidFill>
                <a:latin typeface="Arial" charset="0"/>
              </a:rPr>
              <a:pPr eaLnBrk="1" hangingPunct="1"/>
              <a:t>28</a:t>
            </a:fld>
            <a:endParaRPr lang="en-US" altLang="en-US" sz="1200">
              <a:solidFill>
                <a:schemeClr val="tx1"/>
              </a:solidFill>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a:xfrm>
            <a:off x="381000" y="685800"/>
            <a:ext cx="6096000" cy="3429000"/>
          </a:xfrm>
          <a:ln/>
        </p:spPr>
      </p:sp>
      <p:sp>
        <p:nvSpPr>
          <p:cNvPr id="1392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92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E521C171-FEE7-4F40-BF39-FF261F6B86B0}" type="slidenum">
              <a:rPr lang="en-US" altLang="en-US" sz="1200" smtClean="0">
                <a:solidFill>
                  <a:schemeClr val="tx1"/>
                </a:solidFill>
                <a:latin typeface="Arial" charset="0"/>
              </a:rPr>
              <a:pPr eaLnBrk="1" hangingPunct="1"/>
              <a:t>30</a:t>
            </a:fld>
            <a:endParaRPr lang="en-US" altLang="en-US" sz="1200">
              <a:solidFill>
                <a:schemeClr val="tx1"/>
              </a:solidFill>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a:xfrm>
            <a:off x="381000" y="685800"/>
            <a:ext cx="6096000" cy="3429000"/>
          </a:xfrm>
          <a:ln/>
        </p:spPr>
      </p:sp>
      <p:sp>
        <p:nvSpPr>
          <p:cNvPr id="1402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402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E60AD6E5-89A8-45AF-B810-E560A75CDEE8}" type="slidenum">
              <a:rPr lang="en-US" altLang="en-US" sz="1200" smtClean="0">
                <a:solidFill>
                  <a:schemeClr val="tx1"/>
                </a:solidFill>
                <a:latin typeface="Arial" charset="0"/>
              </a:rPr>
              <a:pPr eaLnBrk="1" hangingPunct="1"/>
              <a:t>32</a:t>
            </a:fld>
            <a:endParaRPr lang="en-US" altLang="en-US" sz="1200">
              <a:solidFill>
                <a:schemeClr val="tx1"/>
              </a:solidFill>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a:xfrm>
            <a:off x="381000" y="685800"/>
            <a:ext cx="6096000" cy="3429000"/>
          </a:xfrm>
          <a:ln/>
        </p:spPr>
      </p:sp>
      <p:sp>
        <p:nvSpPr>
          <p:cNvPr id="1413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p>
        </p:txBody>
      </p:sp>
      <p:sp>
        <p:nvSpPr>
          <p:cNvPr id="1413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A050DBDC-C72E-4C4E-BA09-40051E031F2A}" type="slidenum">
              <a:rPr lang="en-US" altLang="en-US" sz="1200" smtClean="0">
                <a:solidFill>
                  <a:schemeClr val="tx1"/>
                </a:solidFill>
                <a:latin typeface="Arial" charset="0"/>
              </a:rPr>
              <a:pPr eaLnBrk="1" hangingPunct="1"/>
              <a:t>33</a:t>
            </a:fld>
            <a:endParaRPr lang="en-US" altLang="en-US" sz="1200">
              <a:solidFill>
                <a:schemeClr val="tx1"/>
              </a:solidFill>
              <a:latin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98C31-6477-4950-23CA-0C882C602A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78A7F8-64A1-17D5-6AB8-55D5BDE611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D17BF7-F43B-4E96-8525-2F8A097D2BE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93FDB8B-9DAD-A804-E019-F35D06BEB0AC}"/>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31208212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EC387-6464-A9BF-9397-E0BAFB1BAF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DE5FC1-65B3-FD9F-53E3-88565CF40C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BFBB24-E5A8-F0ED-3B08-8F680641F7F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1EEBB3-A1D5-A6BD-EF56-B6CF3D43F085}"/>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38</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36836598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3E583-7733-CD1F-884C-90596209B9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99E735-03C3-65DB-409F-C25A8C67B6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EA9CC6-C8A4-9575-5ECA-F525919C47F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EB1F7E-2C9A-AD63-58CD-29CC4B39F675}"/>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37630021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40E-3B8C-82BA-286D-746878211F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647DD0-3AF9-E138-546F-D459C9031A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35541C-19B8-9B95-DE5C-A3EB8EFF846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F6EA68D-0BB6-E301-23F4-FA734246D90D}"/>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43</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815747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2730E-865B-AF83-6560-E87D069115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783F5C-C9FB-D231-96FE-B8F2E0F2FA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FF6BC1-D5C1-0192-FB0F-0ECC0AF2F14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A077C5-A74A-5241-89DB-734AD4F88D3D}"/>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34884322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8EA98-6D69-F2DA-9DEC-6AF579C7C8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8B0944-468E-7FDF-8FC8-0F56D69EAF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AD8D6F-2C3C-CE13-4490-7246DBC46F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E56435-8AD3-3B6F-78A5-9BAEF2DCB9F4}"/>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47</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913808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a:xfrm>
            <a:off x="381000" y="685800"/>
            <a:ext cx="6096000" cy="3429000"/>
          </a:xfrm>
          <a:ln/>
        </p:spPr>
      </p:sp>
      <p:sp>
        <p:nvSpPr>
          <p:cNvPr id="1290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p>
        </p:txBody>
      </p:sp>
      <p:sp>
        <p:nvSpPr>
          <p:cNvPr id="1290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5D9E24FA-D2E3-4537-9DE9-7C776C29DD06}" type="slidenum">
              <a:rPr lang="en-US" altLang="en-US" sz="1200" smtClean="0">
                <a:solidFill>
                  <a:schemeClr val="tx1"/>
                </a:solidFill>
                <a:latin typeface="Arial" charset="0"/>
              </a:rPr>
              <a:pPr eaLnBrk="1" hangingPunct="1"/>
              <a:t>9</a:t>
            </a:fld>
            <a:endParaRPr lang="en-US" altLang="en-US" sz="1200">
              <a:solidFill>
                <a:schemeClr val="tx1"/>
              </a:solidFill>
              <a:latin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8E0C3-97C5-DCD3-493A-78BA49AEC1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450FAB-4CE6-97D2-5F24-2A0035F8AB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1040B4-AAA1-725A-A601-A545884818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B91B1B-7306-19EA-BB17-E380E2D2BA96}"/>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49</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4655191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43525-862A-B010-458D-3CC44B1C59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7D1E68-C1DB-0184-DC1C-058F7949DF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DD68E0-4ECF-0DB0-2551-CED6ED931BA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352964A-A776-9232-6AD2-0655BF85AC14}"/>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56</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34426333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0DFC0-90FB-1C16-1A52-760EE1A78D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64AABF-2BC1-B891-8276-BE15FDAA96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102107-5EE9-AEF6-43C1-81E48BA82D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3ED883-F64F-ADD7-333A-DE1C6EC528BE}"/>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58</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41408481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a:xfrm>
            <a:off x="381000" y="685800"/>
            <a:ext cx="6096000" cy="3429000"/>
          </a:xfrm>
          <a:ln/>
        </p:spPr>
      </p:sp>
      <p:sp>
        <p:nvSpPr>
          <p:cNvPr id="1300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p>
        </p:txBody>
      </p:sp>
      <p:sp>
        <p:nvSpPr>
          <p:cNvPr id="1300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4A543DC0-7A86-4D69-8F1A-65ECBB2C805B}" type="slidenum">
              <a:rPr lang="en-US" altLang="en-US" sz="1200" smtClean="0">
                <a:solidFill>
                  <a:schemeClr val="tx1"/>
                </a:solidFill>
                <a:latin typeface="Arial" charset="0"/>
              </a:rPr>
              <a:pPr eaLnBrk="1" hangingPunct="1"/>
              <a:t>10</a:t>
            </a:fld>
            <a:endParaRPr lang="en-US" altLang="en-US" sz="1200">
              <a:solidFill>
                <a:schemeClr val="tx1"/>
              </a:solidFill>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a:xfrm>
            <a:off x="381000" y="685800"/>
            <a:ext cx="6096000" cy="3429000"/>
          </a:xfrm>
          <a:ln/>
        </p:spPr>
      </p:sp>
      <p:sp>
        <p:nvSpPr>
          <p:cNvPr id="1310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p>
        </p:txBody>
      </p:sp>
      <p:sp>
        <p:nvSpPr>
          <p:cNvPr id="1310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EAE350E1-FCB5-4FFF-AA65-040EE2C16B03}" type="slidenum">
              <a:rPr lang="en-US" altLang="en-US" sz="1200" smtClean="0">
                <a:solidFill>
                  <a:schemeClr val="tx1"/>
                </a:solidFill>
                <a:latin typeface="Arial" charset="0"/>
              </a:rPr>
              <a:pPr eaLnBrk="1" hangingPunct="1"/>
              <a:t>11</a:t>
            </a:fld>
            <a:endParaRPr lang="en-US" altLang="en-US" sz="1200">
              <a:solidFill>
                <a:schemeClr val="tx1"/>
              </a:solidFill>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2C3E6-C223-76C2-12FA-EB250D0C76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EE468D-5C6C-6BB4-EC70-23D6E8A816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D524B1-940B-C800-5A61-A5570D2286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DE3BCCE-6F15-C201-4877-035ADC13E54D}"/>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34098037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latin typeface="Arial"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148BAC5C-BEAB-49D1-A5AC-803AE4740897}" type="slidenum">
              <a:rPr lang="en-US" altLang="en-US" sz="1200">
                <a:solidFill>
                  <a:schemeClr val="tx1"/>
                </a:solidFill>
                <a:latin typeface="Arial" pitchFamily="34" charset="0"/>
              </a:rPr>
              <a:pPr eaLnBrk="1" hangingPunct="1"/>
              <a:t>13</a:t>
            </a:fld>
            <a:endParaRPr lang="en-US" altLang="en-US" sz="1200">
              <a:solidFill>
                <a:schemeClr val="tx1"/>
              </a:solidFill>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latin typeface="Arial"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148BAC5C-BEAB-49D1-A5AC-803AE4740897}" type="slidenum">
              <a:rPr lang="en-US" altLang="en-US" sz="1200">
                <a:solidFill>
                  <a:schemeClr val="tx1"/>
                </a:solidFill>
                <a:latin typeface="Arial" pitchFamily="34" charset="0"/>
              </a:rPr>
              <a:pPr eaLnBrk="1" hangingPunct="1"/>
              <a:t>14</a:t>
            </a:fld>
            <a:endParaRPr lang="en-US" altLang="en-US" sz="1200">
              <a:solidFill>
                <a:schemeClr val="tx1"/>
              </a:solidFill>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latin typeface="Arial"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148BAC5C-BEAB-49D1-A5AC-803AE4740897}" type="slidenum">
              <a:rPr lang="en-US" altLang="en-US" sz="1200">
                <a:solidFill>
                  <a:schemeClr val="tx1"/>
                </a:solidFill>
                <a:latin typeface="Arial" pitchFamily="34" charset="0"/>
              </a:rPr>
              <a:pPr eaLnBrk="1" hangingPunct="1"/>
              <a:t>15</a:t>
            </a:fld>
            <a:endParaRPr lang="en-US" altLang="en-US" sz="1200">
              <a:solidFill>
                <a:schemeClr val="tx1"/>
              </a:solidFill>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9FED226-C2C8-4B90-BE0E-8A1EA7701BBB}" type="slidenum">
              <a:rPr lang="en-US"/>
              <a:pPr>
                <a:defRPr/>
              </a:pPr>
              <a:t>‹#›</a:t>
            </a:fld>
            <a:endParaRPr lang="en-US"/>
          </a:p>
        </p:txBody>
      </p:sp>
    </p:spTree>
    <p:extLst>
      <p:ext uri="{BB962C8B-B14F-4D97-AF65-F5344CB8AC3E}">
        <p14:creationId xmlns:p14="http://schemas.microsoft.com/office/powerpoint/2010/main" val="3847844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749EA02-7C21-4BBE-B70D-2E6CF9FD2AB5}" type="slidenum">
              <a:rPr lang="en-US"/>
              <a:pPr>
                <a:defRPr/>
              </a:pPr>
              <a:t>‹#›</a:t>
            </a:fld>
            <a:endParaRPr lang="en-US"/>
          </a:p>
        </p:txBody>
      </p:sp>
    </p:spTree>
    <p:extLst>
      <p:ext uri="{BB962C8B-B14F-4D97-AF65-F5344CB8AC3E}">
        <p14:creationId xmlns:p14="http://schemas.microsoft.com/office/powerpoint/2010/main" val="2173917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45CD122-7AE2-4B02-9056-49109BBA3098}" type="slidenum">
              <a:rPr lang="en-US"/>
              <a:pPr>
                <a:defRPr/>
              </a:pPr>
              <a:t>‹#›</a:t>
            </a:fld>
            <a:endParaRPr lang="en-US"/>
          </a:p>
        </p:txBody>
      </p:sp>
    </p:spTree>
    <p:extLst>
      <p:ext uri="{BB962C8B-B14F-4D97-AF65-F5344CB8AC3E}">
        <p14:creationId xmlns:p14="http://schemas.microsoft.com/office/powerpoint/2010/main" val="2009440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145C5F2-AC7B-4846-94E1-3B7E92C7FA40}" type="slidenum">
              <a:rPr lang="en-US"/>
              <a:pPr>
                <a:defRPr/>
              </a:pPr>
              <a:t>‹#›</a:t>
            </a:fld>
            <a:endParaRPr lang="en-US"/>
          </a:p>
        </p:txBody>
      </p:sp>
    </p:spTree>
    <p:extLst>
      <p:ext uri="{BB962C8B-B14F-4D97-AF65-F5344CB8AC3E}">
        <p14:creationId xmlns:p14="http://schemas.microsoft.com/office/powerpoint/2010/main" val="3260084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0F2C4A9-3DD8-44B1-B38B-14996F41AFFF}" type="slidenum">
              <a:rPr lang="en-US"/>
              <a:pPr>
                <a:defRPr/>
              </a:pPr>
              <a:t>‹#›</a:t>
            </a:fld>
            <a:endParaRPr lang="en-US"/>
          </a:p>
        </p:txBody>
      </p:sp>
    </p:spTree>
    <p:extLst>
      <p:ext uri="{BB962C8B-B14F-4D97-AF65-F5344CB8AC3E}">
        <p14:creationId xmlns:p14="http://schemas.microsoft.com/office/powerpoint/2010/main" val="1821712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5271A72-9885-4AB0-9C0C-8153FBD5B2EB}" type="slidenum">
              <a:rPr lang="en-US"/>
              <a:pPr>
                <a:defRPr/>
              </a:pPr>
              <a:t>‹#›</a:t>
            </a:fld>
            <a:endParaRPr lang="en-US"/>
          </a:p>
        </p:txBody>
      </p:sp>
    </p:spTree>
    <p:extLst>
      <p:ext uri="{BB962C8B-B14F-4D97-AF65-F5344CB8AC3E}">
        <p14:creationId xmlns:p14="http://schemas.microsoft.com/office/powerpoint/2010/main" val="2233087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1DAD6E7-5C5D-41A5-BEBA-6D2E2F33E43D}" type="slidenum">
              <a:rPr lang="en-US"/>
              <a:pPr>
                <a:defRPr/>
              </a:pPr>
              <a:t>‹#›</a:t>
            </a:fld>
            <a:endParaRPr lang="en-US"/>
          </a:p>
        </p:txBody>
      </p:sp>
    </p:spTree>
    <p:extLst>
      <p:ext uri="{BB962C8B-B14F-4D97-AF65-F5344CB8AC3E}">
        <p14:creationId xmlns:p14="http://schemas.microsoft.com/office/powerpoint/2010/main" val="890934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B2FDE27-4DAF-4DAA-8451-61D9818576E4}" type="slidenum">
              <a:rPr lang="en-US"/>
              <a:pPr>
                <a:defRPr/>
              </a:pPr>
              <a:t>‹#›</a:t>
            </a:fld>
            <a:endParaRPr lang="en-US"/>
          </a:p>
        </p:txBody>
      </p:sp>
    </p:spTree>
    <p:extLst>
      <p:ext uri="{BB962C8B-B14F-4D97-AF65-F5344CB8AC3E}">
        <p14:creationId xmlns:p14="http://schemas.microsoft.com/office/powerpoint/2010/main" val="1112784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D275E99-A137-4A0B-AC46-75FFFF614993}" type="slidenum">
              <a:rPr lang="en-US"/>
              <a:pPr>
                <a:defRPr/>
              </a:pPr>
              <a:t>‹#›</a:t>
            </a:fld>
            <a:endParaRPr lang="en-US"/>
          </a:p>
        </p:txBody>
      </p:sp>
    </p:spTree>
    <p:extLst>
      <p:ext uri="{BB962C8B-B14F-4D97-AF65-F5344CB8AC3E}">
        <p14:creationId xmlns:p14="http://schemas.microsoft.com/office/powerpoint/2010/main" val="3167729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9771A0C-9A6E-4443-9200-37656291E977}" type="slidenum">
              <a:rPr lang="en-US"/>
              <a:pPr>
                <a:defRPr/>
              </a:pPr>
              <a:t>‹#›</a:t>
            </a:fld>
            <a:endParaRPr lang="en-US"/>
          </a:p>
        </p:txBody>
      </p:sp>
    </p:spTree>
    <p:extLst>
      <p:ext uri="{BB962C8B-B14F-4D97-AF65-F5344CB8AC3E}">
        <p14:creationId xmlns:p14="http://schemas.microsoft.com/office/powerpoint/2010/main" val="1883772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CFB253F-9EC1-4520-9B06-A61E933216A7}" type="slidenum">
              <a:rPr lang="en-US"/>
              <a:pPr>
                <a:defRPr/>
              </a:pPr>
              <a:t>‹#›</a:t>
            </a:fld>
            <a:endParaRPr lang="en-US"/>
          </a:p>
        </p:txBody>
      </p:sp>
    </p:spTree>
    <p:extLst>
      <p:ext uri="{BB962C8B-B14F-4D97-AF65-F5344CB8AC3E}">
        <p14:creationId xmlns:p14="http://schemas.microsoft.com/office/powerpoint/2010/main" val="3134059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tx1"/>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4683919"/>
            <a:ext cx="2895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mn-lt"/>
              </a:defRPr>
            </a:lvl1pPr>
          </a:lstStyle>
          <a:p>
            <a:pPr>
              <a:defRPr/>
            </a:pPr>
            <a:fld id="{42237E39-DA38-4912-91A3-78E07FCCAA7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E4D792-B555-2FEE-F6AD-1EAA3ACBA4AE}"/>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0478B82F-B0FA-D7F4-0CF1-A12B28F84C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25" name="Rectangle 24">
            <a:extLst>
              <a:ext uri="{FF2B5EF4-FFF2-40B4-BE49-F238E27FC236}">
                <a16:creationId xmlns:a16="http://schemas.microsoft.com/office/drawing/2014/main" id="{256BBD40-B35C-2DA0-30CA-D9275BC17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pic>
        <p:nvPicPr>
          <p:cNvPr id="4" name="Picture 3">
            <a:extLst>
              <a:ext uri="{FF2B5EF4-FFF2-40B4-BE49-F238E27FC236}">
                <a16:creationId xmlns:a16="http://schemas.microsoft.com/office/drawing/2014/main" id="{28F8C39D-1DA9-7F86-2ADC-373297D07E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 y="0"/>
            <a:ext cx="9164779" cy="5709058"/>
          </a:xfrm>
          <a:prstGeom prst="rect">
            <a:avLst/>
          </a:prstGeom>
        </p:spPr>
      </p:pic>
      <p:sp>
        <p:nvSpPr>
          <p:cNvPr id="5" name="TextBox 4">
            <a:extLst>
              <a:ext uri="{FF2B5EF4-FFF2-40B4-BE49-F238E27FC236}">
                <a16:creationId xmlns:a16="http://schemas.microsoft.com/office/drawing/2014/main" id="{0947C6F4-7387-704C-F363-F91EAE36322F}"/>
              </a:ext>
            </a:extLst>
          </p:cNvPr>
          <p:cNvSpPr txBox="1"/>
          <p:nvPr/>
        </p:nvSpPr>
        <p:spPr>
          <a:xfrm>
            <a:off x="4648200" y="209550"/>
            <a:ext cx="4299284" cy="5004447"/>
          </a:xfrm>
          <a:prstGeom prst="rect">
            <a:avLst/>
          </a:prstGeom>
          <a:noFill/>
        </p:spPr>
        <p:txBody>
          <a:bodyPr wrap="square">
            <a:spAutoFit/>
          </a:bodyPr>
          <a:lstStyle/>
          <a:p>
            <a:r>
              <a:rPr lang="en-US" sz="2400" b="1" dirty="0">
                <a:solidFill>
                  <a:schemeClr val="bg1"/>
                </a:solidFill>
              </a:rPr>
              <a:t>Welcome to Our Lady of Refuge Catholic </a:t>
            </a:r>
            <a:r>
              <a:rPr lang="vi-VN" sz="2400" b="1" dirty="0">
                <a:solidFill>
                  <a:schemeClr val="bg1"/>
                </a:solidFill>
              </a:rPr>
              <a:t>Church</a:t>
            </a:r>
          </a:p>
          <a:p>
            <a:r>
              <a:rPr lang="vi-VN" sz="2000" b="1" dirty="0">
                <a:solidFill>
                  <a:schemeClr val="bg1"/>
                </a:solidFill>
              </a:rPr>
              <a:t>Sunday </a:t>
            </a:r>
            <a:r>
              <a:rPr lang="en-US" sz="2000" b="1" dirty="0">
                <a:solidFill>
                  <a:schemeClr val="bg1"/>
                </a:solidFill>
              </a:rPr>
              <a:t>Ordinary</a:t>
            </a:r>
            <a:r>
              <a:rPr lang="vi-VN" sz="2000" b="1" dirty="0">
                <a:solidFill>
                  <a:schemeClr val="bg1"/>
                </a:solidFill>
              </a:rPr>
              <a:t> </a:t>
            </a:r>
            <a:r>
              <a:rPr lang="en-US" sz="2000" b="1" dirty="0">
                <a:solidFill>
                  <a:schemeClr val="bg1"/>
                </a:solidFill>
              </a:rPr>
              <a:t>Time</a:t>
            </a:r>
            <a:r>
              <a:rPr lang="vi-VN" sz="2000" b="1" dirty="0">
                <a:solidFill>
                  <a:schemeClr val="bg1"/>
                </a:solidFill>
              </a:rPr>
              <a:t> </a:t>
            </a:r>
            <a:r>
              <a:rPr lang="en-US" sz="2000" b="1" dirty="0">
                <a:solidFill>
                  <a:schemeClr val="bg1"/>
                </a:solidFill>
              </a:rPr>
              <a:t>19th</a:t>
            </a:r>
            <a:r>
              <a:rPr lang="vi-VN" sz="2000" b="1" dirty="0">
                <a:solidFill>
                  <a:schemeClr val="bg1"/>
                </a:solidFill>
              </a:rPr>
              <a:t> Year A</a:t>
            </a:r>
          </a:p>
          <a:p>
            <a:endParaRPr lang="vi-VN" sz="2000" b="1" dirty="0">
              <a:solidFill>
                <a:schemeClr val="bg1"/>
              </a:solidFill>
            </a:endParaRPr>
          </a:p>
          <a:p>
            <a:pPr marL="0" indent="0" algn="l">
              <a:buNone/>
            </a:pPr>
            <a:r>
              <a:rPr lang="en-US" sz="2000" b="1" i="1" dirty="0">
                <a:solidFill>
                  <a:schemeClr val="bg1"/>
                </a:solidFill>
              </a:rPr>
              <a:t>Gather Song:  </a:t>
            </a:r>
          </a:p>
          <a:p>
            <a:pPr algn="l" eaLnBrk="1" hangingPunct="1">
              <a:lnSpc>
                <a:spcPct val="80000"/>
              </a:lnSpc>
              <a:buNone/>
              <a:defRPr/>
            </a:pP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   I Hear The Voice of Jesus</a:t>
            </a:r>
            <a:endParaRPr lang="vi-VN"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l" eaLnBrk="1" hangingPunct="1">
              <a:lnSpc>
                <a:spcPct val="80000"/>
              </a:lnSpc>
              <a:buNone/>
              <a:defRPr/>
            </a:pPr>
            <a:r>
              <a:rPr lang="en-US" sz="1800" b="1" i="1" dirty="0">
                <a:solidFill>
                  <a:schemeClr val="bg1"/>
                </a:solidFill>
              </a:rPr>
              <a:t>Responsorial Psalm 85:  </a:t>
            </a:r>
          </a:p>
          <a:p>
            <a:pPr algn="l" eaLnBrk="1" hangingPunct="1">
              <a:lnSpc>
                <a:spcPct val="80000"/>
              </a:lnSpc>
              <a:buFontTx/>
              <a:buNone/>
              <a:defRPr/>
            </a:pPr>
            <a:r>
              <a:rPr lang="vi-VN" sz="18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vi-VN" sz="20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Let Us See Your </a:t>
            </a:r>
            <a:r>
              <a:rPr lang="en-US" sz="2400" b="1" dirty="0" err="1">
                <a:solidFill>
                  <a:schemeClr val="bg1"/>
                </a:solidFill>
                <a:latin typeface="Tahoma" panose="020B0604030504040204" pitchFamily="34" charset="0"/>
                <a:ea typeface="Tahoma" panose="020B0604030504040204" pitchFamily="34" charset="0"/>
                <a:cs typeface="Tahoma" panose="020B0604030504040204" pitchFamily="34" charset="0"/>
              </a:rPr>
              <a:t>Kindess</a:t>
            </a:r>
            <a:endParaRPr lang="vi-VN"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l" eaLnBrk="1" hangingPunct="1">
              <a:lnSpc>
                <a:spcPct val="80000"/>
              </a:lnSpc>
              <a:buFontTx/>
              <a:buNone/>
              <a:defRPr/>
            </a:pPr>
            <a:r>
              <a:rPr lang="en-US" sz="1800" b="1" i="1" dirty="0">
                <a:solidFill>
                  <a:schemeClr val="bg1"/>
                </a:solidFill>
              </a:rPr>
              <a:t>Prep. of the Gifts:  </a:t>
            </a:r>
          </a:p>
          <a:p>
            <a:pPr algn="l" eaLnBrk="1" hangingPunct="1">
              <a:lnSpc>
                <a:spcPct val="80000"/>
              </a:lnSpc>
              <a:buFontTx/>
              <a:buNone/>
              <a:defRPr/>
            </a:pPr>
            <a:r>
              <a:rPr lang="en-US" sz="18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Be Still and Know That I Am God.</a:t>
            </a:r>
            <a:endParaRPr lang="vi-VN"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l" eaLnBrk="1" hangingPunct="1">
              <a:lnSpc>
                <a:spcPct val="80000"/>
              </a:lnSpc>
              <a:buFontTx/>
              <a:buNone/>
              <a:defRPr/>
            </a:pPr>
            <a:r>
              <a:rPr lang="en-US" sz="1800" b="1" i="1" dirty="0">
                <a:solidFill>
                  <a:schemeClr val="bg1"/>
                </a:solidFill>
              </a:rPr>
              <a:t>Communion Song : </a:t>
            </a:r>
          </a:p>
          <a:p>
            <a:pPr algn="l" eaLnBrk="1" hangingPunct="1">
              <a:lnSpc>
                <a:spcPct val="80000"/>
              </a:lnSpc>
              <a:buNone/>
              <a:defRPr/>
            </a:pPr>
            <a:r>
              <a:rPr lang="en-US" sz="18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Here I Am, Lord</a:t>
            </a:r>
            <a:endParaRPr lang="vi-VN"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l" eaLnBrk="1" hangingPunct="1">
              <a:lnSpc>
                <a:spcPct val="80000"/>
              </a:lnSpc>
              <a:buNone/>
              <a:defRPr/>
            </a:pPr>
            <a:r>
              <a:rPr lang="en-US" sz="1800" i="1" dirty="0">
                <a:solidFill>
                  <a:schemeClr val="bg1"/>
                </a:solidFill>
              </a:rPr>
              <a:t>Recessional:  </a:t>
            </a:r>
          </a:p>
          <a:p>
            <a:pPr algn="l" eaLnBrk="1" hangingPunct="1">
              <a:lnSpc>
                <a:spcPct val="80000"/>
              </a:lnSpc>
              <a:buNone/>
              <a:defRPr/>
            </a:pPr>
            <a:r>
              <a:rPr lang="vi-VN" sz="1800" b="1" dirty="0">
                <a:solidFill>
                  <a:schemeClr val="bg1"/>
                </a:solidFill>
              </a:rPr>
              <a:t>   </a:t>
            </a: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O God, Our Help In Ages Past</a:t>
            </a:r>
          </a:p>
        </p:txBody>
      </p:sp>
    </p:spTree>
    <p:extLst>
      <p:ext uri="{BB962C8B-B14F-4D97-AF65-F5344CB8AC3E}">
        <p14:creationId xmlns:p14="http://schemas.microsoft.com/office/powerpoint/2010/main" val="3771715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5333E301-95F7-4383-827B-1E3FA2FABBE9}" type="slidenum">
              <a:rPr lang="en-US"/>
              <a:pPr>
                <a:defRPr/>
              </a:pPr>
              <a:t>10</a:t>
            </a:fld>
            <a:endParaRPr lang="en-US"/>
          </a:p>
        </p:txBody>
      </p:sp>
      <p:sp>
        <p:nvSpPr>
          <p:cNvPr id="24580" name="Content Placeholder 3"/>
          <p:cNvSpPr>
            <a:spLocks noGrp="1"/>
          </p:cNvSpPr>
          <p:nvPr>
            <p:ph sz="quarter" idx="1"/>
          </p:nvPr>
        </p:nvSpPr>
        <p:spPr>
          <a:xfrm>
            <a:off x="0" y="285750"/>
            <a:ext cx="8763000" cy="4686300"/>
          </a:xfrm>
        </p:spPr>
        <p:txBody>
          <a:bodyPr rtlCol="0">
            <a:normAutofit fontScale="62500" lnSpcReduction="20000"/>
          </a:bodyPr>
          <a:lstStyle/>
          <a:p>
            <a:pPr fontAlgn="auto">
              <a:spcAft>
                <a:spcPts val="0"/>
              </a:spcAft>
              <a:buFont typeface="Wingdings 2" pitchFamily="18" charset="2"/>
              <a:buNone/>
              <a:defRPr/>
            </a:pPr>
            <a:r>
              <a:rPr lang="en-US" sz="2400" dirty="0"/>
              <a:t>	</a:t>
            </a:r>
            <a:r>
              <a:rPr lang="en-US" sz="6700" b="1" dirty="0">
                <a:solidFill>
                  <a:schemeClr val="bg1"/>
                </a:solidFill>
                <a:latin typeface="Tahoma" pitchFamily="34" charset="0"/>
                <a:cs typeface="Tahoma" pitchFamily="34" charset="0"/>
              </a:rPr>
              <a:t>in what I have done</a:t>
            </a:r>
            <a:br>
              <a:rPr lang="en-US" sz="6700" b="1" dirty="0">
                <a:solidFill>
                  <a:schemeClr val="bg1"/>
                </a:solidFill>
                <a:latin typeface="Tahoma" pitchFamily="34" charset="0"/>
                <a:cs typeface="Tahoma" pitchFamily="34" charset="0"/>
              </a:rPr>
            </a:br>
            <a:r>
              <a:rPr lang="en-US" sz="6700" b="1" dirty="0">
                <a:solidFill>
                  <a:schemeClr val="bg1"/>
                </a:solidFill>
                <a:latin typeface="Tahoma" pitchFamily="34" charset="0"/>
                <a:cs typeface="Tahoma" pitchFamily="34" charset="0"/>
              </a:rPr>
              <a:t>and in what I have failed to do,</a:t>
            </a:r>
            <a:br>
              <a:rPr lang="en-US" sz="6700" b="1" dirty="0">
                <a:solidFill>
                  <a:schemeClr val="bg1"/>
                </a:solidFill>
                <a:latin typeface="Tahoma" pitchFamily="34" charset="0"/>
                <a:cs typeface="Tahoma" pitchFamily="34" charset="0"/>
              </a:rPr>
            </a:br>
            <a:r>
              <a:rPr lang="en-US" sz="6700" b="1" u="sng" dirty="0">
                <a:solidFill>
                  <a:schemeClr val="bg1"/>
                </a:solidFill>
                <a:latin typeface="Tahoma" pitchFamily="34" charset="0"/>
                <a:cs typeface="Tahoma" pitchFamily="34" charset="0"/>
              </a:rPr>
              <a:t>through my fault, </a:t>
            </a:r>
          </a:p>
          <a:p>
            <a:pPr fontAlgn="auto">
              <a:spcAft>
                <a:spcPts val="0"/>
              </a:spcAft>
              <a:buFont typeface="Wingdings 2" pitchFamily="18" charset="2"/>
              <a:buNone/>
              <a:defRPr/>
            </a:pPr>
            <a:r>
              <a:rPr lang="en-US" sz="6700" b="1" dirty="0">
                <a:solidFill>
                  <a:schemeClr val="bg1"/>
                </a:solidFill>
                <a:latin typeface="Tahoma" pitchFamily="34" charset="0"/>
                <a:cs typeface="Tahoma" pitchFamily="34" charset="0"/>
              </a:rPr>
              <a:t>  </a:t>
            </a:r>
            <a:r>
              <a:rPr lang="en-US" sz="6700" b="1" u="sng" dirty="0">
                <a:solidFill>
                  <a:schemeClr val="bg1"/>
                </a:solidFill>
                <a:latin typeface="Tahoma" pitchFamily="34" charset="0"/>
                <a:cs typeface="Tahoma" pitchFamily="34" charset="0"/>
              </a:rPr>
              <a:t>through my fault,</a:t>
            </a:r>
            <a:br>
              <a:rPr lang="en-US" sz="6700" b="1" u="sng" dirty="0">
                <a:solidFill>
                  <a:schemeClr val="bg1"/>
                </a:solidFill>
                <a:latin typeface="Tahoma" pitchFamily="34" charset="0"/>
                <a:cs typeface="Tahoma" pitchFamily="34" charset="0"/>
              </a:rPr>
            </a:br>
            <a:r>
              <a:rPr lang="en-US" sz="6700" b="1" u="sng" dirty="0">
                <a:solidFill>
                  <a:schemeClr val="bg1"/>
                </a:solidFill>
                <a:latin typeface="Tahoma" pitchFamily="34" charset="0"/>
                <a:cs typeface="Tahoma" pitchFamily="34" charset="0"/>
              </a:rPr>
              <a:t>through my most </a:t>
            </a:r>
            <a:r>
              <a:rPr lang="en-US" sz="6700" b="1" u="sng" dirty="0" err="1">
                <a:solidFill>
                  <a:schemeClr val="bg1"/>
                </a:solidFill>
                <a:latin typeface="Tahoma" pitchFamily="34" charset="0"/>
                <a:cs typeface="Tahoma" pitchFamily="34" charset="0"/>
              </a:rPr>
              <a:t>grievious</a:t>
            </a:r>
            <a:r>
              <a:rPr lang="en-US" sz="6700" b="1" u="sng" dirty="0">
                <a:solidFill>
                  <a:schemeClr val="bg1"/>
                </a:solidFill>
                <a:latin typeface="Tahoma" pitchFamily="34" charset="0"/>
                <a:cs typeface="Tahoma" pitchFamily="34" charset="0"/>
              </a:rPr>
              <a:t> fault;</a:t>
            </a:r>
            <a:br>
              <a:rPr lang="en-US" sz="6700" b="1" u="sng" dirty="0">
                <a:solidFill>
                  <a:schemeClr val="bg1"/>
                </a:solidFill>
                <a:latin typeface="Tahoma" pitchFamily="34" charset="0"/>
                <a:cs typeface="Tahoma" pitchFamily="34" charset="0"/>
              </a:rPr>
            </a:br>
            <a:endParaRPr lang="en-US" sz="6700" b="1" dirty="0">
              <a:solidFill>
                <a:schemeClr val="bg1"/>
              </a:solidFill>
              <a:latin typeface="Tahoma" pitchFamily="34" charset="0"/>
              <a:cs typeface="Tahoma" pitchFamily="34" charset="0"/>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204A0DE4-4936-4877-A6C5-38E85AC20284}" type="slidenum">
              <a:rPr lang="en-US"/>
              <a:pPr>
                <a:defRPr/>
              </a:pPr>
              <a:t>11</a:t>
            </a:fld>
            <a:endParaRPr lang="en-US"/>
          </a:p>
        </p:txBody>
      </p:sp>
      <p:sp>
        <p:nvSpPr>
          <p:cNvPr id="16387" name="Content Placeholder 3"/>
          <p:cNvSpPr>
            <a:spLocks noGrp="1"/>
          </p:cNvSpPr>
          <p:nvPr>
            <p:ph sz="quarter" idx="1"/>
          </p:nvPr>
        </p:nvSpPr>
        <p:spPr>
          <a:xfrm>
            <a:off x="152400" y="65414"/>
            <a:ext cx="8839200" cy="4457700"/>
          </a:xfrm>
        </p:spPr>
        <p:txBody>
          <a:bodyPr/>
          <a:lstStyle/>
          <a:p>
            <a:pPr>
              <a:buFont typeface="Wingdings 2" pitchFamily="18" charset="2"/>
              <a:buNone/>
            </a:pPr>
            <a:r>
              <a:rPr lang="en-US" altLang="en-US" sz="4400" b="1" u="sng" dirty="0">
                <a:solidFill>
                  <a:schemeClr val="bg1"/>
                </a:solidFill>
                <a:latin typeface="Tahoma" pitchFamily="34" charset="0"/>
                <a:cs typeface="Tahoma" pitchFamily="34" charset="0"/>
              </a:rPr>
              <a:t>therefore</a:t>
            </a:r>
            <a:r>
              <a:rPr lang="en-US" altLang="en-US" sz="4400" b="1" dirty="0">
                <a:solidFill>
                  <a:schemeClr val="bg1"/>
                </a:solidFill>
                <a:latin typeface="Tahoma" pitchFamily="34" charset="0"/>
                <a:cs typeface="Tahoma" pitchFamily="34" charset="0"/>
              </a:rPr>
              <a:t> I ask blessed Mary ever-Virgin, all the Angels and Saints, and you, my brothers and sisters, to pray for me to the Lord our God.</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4FE011C-1F3E-92C6-6137-A843490AF688}"/>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7D4A262-D2C6-8566-1FCE-BDB01A1DE7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4" name="Picture 3">
            <a:extLst>
              <a:ext uri="{FF2B5EF4-FFF2-40B4-BE49-F238E27FC236}">
                <a16:creationId xmlns:a16="http://schemas.microsoft.com/office/drawing/2014/main" id="{FA7795BC-1825-B3A4-B205-A0C4B3C54922}"/>
              </a:ext>
            </a:extLst>
          </p:cNvPr>
          <p:cNvPicPr>
            <a:picLocks noChangeAspect="1"/>
          </p:cNvPicPr>
          <p:nvPr/>
        </p:nvPicPr>
        <p:blipFill>
          <a:blip r:embed="rId3">
            <a:extLst>
              <a:ext uri="{28A0092B-C50C-407E-A947-70E740481C1C}">
                <a14:useLocalDpi xmlns:a14="http://schemas.microsoft.com/office/drawing/2010/main" val="0"/>
              </a:ext>
            </a:extLst>
          </a:blip>
          <a:srcRect l="91" r="11785"/>
          <a:stretch>
            <a:fillRect/>
          </a:stretch>
        </p:blipFill>
        <p:spPr>
          <a:xfrm>
            <a:off x="20" y="10"/>
            <a:ext cx="7252212" cy="5143490"/>
          </a:xfrm>
          <a:prstGeom prst="rect">
            <a:avLst/>
          </a:prstGeom>
        </p:spPr>
      </p:pic>
      <p:sp>
        <p:nvSpPr>
          <p:cNvPr id="16" name="Rectangle 15">
            <a:extLst>
              <a:ext uri="{FF2B5EF4-FFF2-40B4-BE49-F238E27FC236}">
                <a16:creationId xmlns:a16="http://schemas.microsoft.com/office/drawing/2014/main" id="{54663A03-5679-C7EC-3CF7-633D1FC03A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DB0A2261-0DC2-EC7A-9BAC-9DA18C5E3E78}"/>
              </a:ext>
            </a:extLst>
          </p:cNvPr>
          <p:cNvSpPr>
            <a:spLocks noGrp="1" noChangeArrowheads="1"/>
          </p:cNvSpPr>
          <p:nvPr>
            <p:ph type="ctrTitle"/>
          </p:nvPr>
        </p:nvSpPr>
        <p:spPr>
          <a:xfrm>
            <a:off x="5951551" y="557585"/>
            <a:ext cx="2584324" cy="2769021"/>
          </a:xfrm>
          <a:noFill/>
        </p:spPr>
        <p:txBody>
          <a:bodyPr>
            <a:normAutofit/>
          </a:bodyPr>
          <a:lstStyle/>
          <a:p>
            <a:pPr algn="l">
              <a:spcAft>
                <a:spcPts val="600"/>
              </a:spcAft>
            </a:pPr>
            <a:r>
              <a:rPr lang="vi-VN" altLang="en-US" sz="3600" b="1" dirty="0">
                <a:latin typeface="Tahoma" panose="020B0604030504040204" pitchFamily="34" charset="0"/>
                <a:ea typeface="Tahoma" panose="020B0604030504040204" pitchFamily="34" charset="0"/>
                <a:cs typeface="Tahoma" panose="020B0604030504040204" pitchFamily="34" charset="0"/>
              </a:rPr>
              <a:t>Gloria Prayer</a:t>
            </a:r>
            <a:endParaRPr lang="en-US" altLang="en-US" sz="33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16680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F2EBBE82-9C36-4EDA-B8C5-F11CF2B8CA27}" type="slidenum">
              <a:rPr lang="en-US" altLang="en-US" sz="1400">
                <a:solidFill>
                  <a:schemeClr val="tx1"/>
                </a:solidFill>
                <a:latin typeface="Arial" pitchFamily="34" charset="0"/>
              </a:rPr>
              <a:pPr eaLnBrk="1" hangingPunct="1"/>
              <a:t>13</a:t>
            </a:fld>
            <a:endParaRPr lang="en-US" altLang="en-US" sz="1400">
              <a:solidFill>
                <a:schemeClr val="tx1"/>
              </a:solidFill>
              <a:latin typeface="Arial" pitchFamily="34" charset="0"/>
            </a:endParaRPr>
          </a:p>
        </p:txBody>
      </p:sp>
      <p:sp>
        <p:nvSpPr>
          <p:cNvPr id="30722" name="Content Placeholder 3"/>
          <p:cNvSpPr>
            <a:spLocks noGrp="1"/>
          </p:cNvSpPr>
          <p:nvPr>
            <p:ph sz="quarter" idx="1"/>
          </p:nvPr>
        </p:nvSpPr>
        <p:spPr>
          <a:xfrm>
            <a:off x="8021" y="133350"/>
            <a:ext cx="8915400" cy="4457700"/>
          </a:xfrm>
        </p:spPr>
        <p:txBody>
          <a:bodyPr/>
          <a:lstStyle/>
          <a:p>
            <a:pPr>
              <a:buFont typeface="Wingdings 2" pitchFamily="18" charset="2"/>
              <a:buNone/>
            </a:pPr>
            <a:r>
              <a:rPr lang="en-US" altLang="en-US" sz="1800" b="1" dirty="0">
                <a:solidFill>
                  <a:schemeClr val="bg1"/>
                </a:solidFill>
                <a:latin typeface="Tahoma" pitchFamily="34" charset="0"/>
                <a:cs typeface="Tahoma" pitchFamily="34" charset="0"/>
              </a:rPr>
              <a:t>Refrain:</a:t>
            </a:r>
          </a:p>
          <a:p>
            <a:pPr>
              <a:buFont typeface="Wingdings 2" pitchFamily="18" charset="2"/>
              <a:buNone/>
            </a:pPr>
            <a:r>
              <a:rPr lang="vi-VN" altLang="en-US" sz="4800" b="1" dirty="0">
                <a:solidFill>
                  <a:schemeClr val="bg1"/>
                </a:solidFill>
                <a:latin typeface="Tahoma" pitchFamily="34" charset="0"/>
                <a:cs typeface="Tahoma" pitchFamily="34" charset="0"/>
              </a:rPr>
              <a:t> </a:t>
            </a:r>
            <a:r>
              <a:rPr lang="en-US" altLang="en-US" sz="4800" b="1" dirty="0">
                <a:solidFill>
                  <a:schemeClr val="bg1"/>
                </a:solidFill>
                <a:latin typeface="Tahoma" pitchFamily="34" charset="0"/>
                <a:cs typeface="Tahoma" pitchFamily="34" charset="0"/>
              </a:rPr>
              <a:t>Glory to God, Glory to God. Glory to God in the highest, and on earth, peace on earth, peace to people of good will</a:t>
            </a:r>
          </a:p>
        </p:txBody>
      </p:sp>
    </p:spTree>
    <p:extLst>
      <p:ext uri="{BB962C8B-B14F-4D97-AF65-F5344CB8AC3E}">
        <p14:creationId xmlns:p14="http://schemas.microsoft.com/office/powerpoint/2010/main" val="79466633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F2EBBE82-9C36-4EDA-B8C5-F11CF2B8CA27}" type="slidenum">
              <a:rPr lang="en-US" altLang="en-US" sz="1400">
                <a:solidFill>
                  <a:schemeClr val="tx1"/>
                </a:solidFill>
                <a:latin typeface="Arial" pitchFamily="34" charset="0"/>
              </a:rPr>
              <a:pPr eaLnBrk="1" hangingPunct="1"/>
              <a:t>14</a:t>
            </a:fld>
            <a:endParaRPr lang="en-US" altLang="en-US" sz="1400">
              <a:solidFill>
                <a:schemeClr val="tx1"/>
              </a:solidFill>
              <a:latin typeface="Arial" pitchFamily="34" charset="0"/>
            </a:endParaRPr>
          </a:p>
        </p:txBody>
      </p:sp>
      <p:sp>
        <p:nvSpPr>
          <p:cNvPr id="30722" name="Content Placeholder 3"/>
          <p:cNvSpPr>
            <a:spLocks noGrp="1"/>
          </p:cNvSpPr>
          <p:nvPr>
            <p:ph sz="quarter" idx="1"/>
          </p:nvPr>
        </p:nvSpPr>
        <p:spPr>
          <a:xfrm>
            <a:off x="76200" y="342900"/>
            <a:ext cx="8915400" cy="4457700"/>
          </a:xfrm>
        </p:spPr>
        <p:txBody>
          <a:bodyPr/>
          <a:lstStyle/>
          <a:p>
            <a:pPr>
              <a:buFont typeface="Wingdings 2" pitchFamily="18" charset="2"/>
              <a:buNone/>
            </a:pPr>
            <a:r>
              <a:rPr lang="en-US" altLang="en-US" sz="1800" b="1" dirty="0">
                <a:solidFill>
                  <a:schemeClr val="bg1"/>
                </a:solidFill>
                <a:latin typeface="Tahoma" pitchFamily="34" charset="0"/>
                <a:cs typeface="Tahoma" pitchFamily="34" charset="0"/>
              </a:rPr>
              <a:t>1. </a:t>
            </a:r>
            <a:r>
              <a:rPr lang="en-US" altLang="en-US" sz="4400" b="1" dirty="0">
                <a:solidFill>
                  <a:schemeClr val="bg1"/>
                </a:solidFill>
                <a:latin typeface="Tahoma" pitchFamily="34" charset="0"/>
                <a:cs typeface="Tahoma" pitchFamily="34" charset="0"/>
              </a:rPr>
              <a:t>We praise you, we bless you, we adore you, we glorify you, we give you thanks for your great glory. Lord God, heavenly King, O God, almighty Father.</a:t>
            </a:r>
          </a:p>
        </p:txBody>
      </p:sp>
    </p:spTree>
    <p:extLst>
      <p:ext uri="{BB962C8B-B14F-4D97-AF65-F5344CB8AC3E}">
        <p14:creationId xmlns:p14="http://schemas.microsoft.com/office/powerpoint/2010/main" val="1779514731"/>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F2EBBE82-9C36-4EDA-B8C5-F11CF2B8CA27}" type="slidenum">
              <a:rPr lang="en-US" altLang="en-US" sz="1400">
                <a:solidFill>
                  <a:schemeClr val="tx1"/>
                </a:solidFill>
                <a:latin typeface="Arial" pitchFamily="34" charset="0"/>
              </a:rPr>
              <a:pPr eaLnBrk="1" hangingPunct="1"/>
              <a:t>15</a:t>
            </a:fld>
            <a:endParaRPr lang="en-US" altLang="en-US" sz="1400">
              <a:solidFill>
                <a:schemeClr val="tx1"/>
              </a:solidFill>
              <a:latin typeface="Arial" pitchFamily="34" charset="0"/>
            </a:endParaRPr>
          </a:p>
        </p:txBody>
      </p:sp>
      <p:sp>
        <p:nvSpPr>
          <p:cNvPr id="30722" name="Content Placeholder 3"/>
          <p:cNvSpPr>
            <a:spLocks noGrp="1"/>
          </p:cNvSpPr>
          <p:nvPr>
            <p:ph sz="quarter" idx="1"/>
          </p:nvPr>
        </p:nvSpPr>
        <p:spPr>
          <a:xfrm>
            <a:off x="28575" y="57150"/>
            <a:ext cx="8915400" cy="4457700"/>
          </a:xfrm>
        </p:spPr>
        <p:txBody>
          <a:bodyPr/>
          <a:lstStyle/>
          <a:p>
            <a:pPr>
              <a:buFont typeface="Wingdings 2" pitchFamily="18" charset="2"/>
              <a:buNone/>
            </a:pPr>
            <a:r>
              <a:rPr lang="en-US" altLang="en-US" sz="1800" b="1" dirty="0">
                <a:solidFill>
                  <a:schemeClr val="bg1"/>
                </a:solidFill>
                <a:latin typeface="Tahoma" pitchFamily="34" charset="0"/>
                <a:cs typeface="Tahoma" pitchFamily="34" charset="0"/>
              </a:rPr>
              <a:t>2. </a:t>
            </a:r>
            <a:r>
              <a:rPr lang="en-US" altLang="en-US" sz="3600" b="1" dirty="0">
                <a:solidFill>
                  <a:schemeClr val="bg1"/>
                </a:solidFill>
                <a:latin typeface="Tahoma" pitchFamily="34" charset="0"/>
                <a:cs typeface="Tahoma" pitchFamily="34" charset="0"/>
              </a:rPr>
              <a:t>Lord Jesus Christ, only Begotten Son, Lord God, Lamb of God, Son of the Father, you take away the sins of the world, have mercy on us. You take way the sins of the world, receive our pray you are seated at the right hand, the right hand of the Father, have mercy on us</a:t>
            </a:r>
          </a:p>
        </p:txBody>
      </p:sp>
    </p:spTree>
    <p:extLst>
      <p:ext uri="{BB962C8B-B14F-4D97-AF65-F5344CB8AC3E}">
        <p14:creationId xmlns:p14="http://schemas.microsoft.com/office/powerpoint/2010/main" val="4204830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F2EBBE82-9C36-4EDA-B8C5-F11CF2B8CA27}" type="slidenum">
              <a:rPr lang="en-US" altLang="en-US" sz="1400">
                <a:solidFill>
                  <a:schemeClr val="tx1"/>
                </a:solidFill>
                <a:latin typeface="Arial" pitchFamily="34" charset="0"/>
              </a:rPr>
              <a:pPr eaLnBrk="1" hangingPunct="1"/>
              <a:t>16</a:t>
            </a:fld>
            <a:endParaRPr lang="en-US" altLang="en-US" sz="1400">
              <a:solidFill>
                <a:schemeClr val="tx1"/>
              </a:solidFill>
              <a:latin typeface="Arial" pitchFamily="34" charset="0"/>
            </a:endParaRPr>
          </a:p>
        </p:txBody>
      </p:sp>
      <p:sp>
        <p:nvSpPr>
          <p:cNvPr id="30722" name="Content Placeholder 3"/>
          <p:cNvSpPr>
            <a:spLocks noGrp="1"/>
          </p:cNvSpPr>
          <p:nvPr>
            <p:ph sz="quarter" idx="1"/>
          </p:nvPr>
        </p:nvSpPr>
        <p:spPr>
          <a:xfrm>
            <a:off x="28575" y="57150"/>
            <a:ext cx="8915400" cy="4457700"/>
          </a:xfrm>
        </p:spPr>
        <p:txBody>
          <a:bodyPr/>
          <a:lstStyle/>
          <a:p>
            <a:pPr>
              <a:buFont typeface="Wingdings 2" pitchFamily="18" charset="2"/>
              <a:buNone/>
            </a:pPr>
            <a:r>
              <a:rPr lang="en-US" altLang="en-US" sz="1800" b="1" dirty="0">
                <a:solidFill>
                  <a:schemeClr val="bg1"/>
                </a:solidFill>
                <a:latin typeface="Tahoma" pitchFamily="34" charset="0"/>
                <a:cs typeface="Tahoma" pitchFamily="34" charset="0"/>
              </a:rPr>
              <a:t>3. </a:t>
            </a:r>
            <a:r>
              <a:rPr lang="en-US" altLang="en-US" sz="4400" b="1" dirty="0">
                <a:solidFill>
                  <a:schemeClr val="bg1"/>
                </a:solidFill>
                <a:latin typeface="Tahoma" pitchFamily="34" charset="0"/>
                <a:cs typeface="Tahoma" pitchFamily="34" charset="0"/>
              </a:rPr>
              <a:t>For you alone are the Holy One, you alone are the Lord, you alone are the Most High, Jesus Christ with the Holy Spirit, in the glory of God the Father.</a:t>
            </a:r>
          </a:p>
        </p:txBody>
      </p:sp>
    </p:spTree>
    <p:extLst>
      <p:ext uri="{BB962C8B-B14F-4D97-AF65-F5344CB8AC3E}">
        <p14:creationId xmlns:p14="http://schemas.microsoft.com/office/powerpoint/2010/main" val="307950608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F2EBBE82-9C36-4EDA-B8C5-F11CF2B8CA27}" type="slidenum">
              <a:rPr lang="en-US" altLang="en-US" sz="1400">
                <a:solidFill>
                  <a:schemeClr val="tx1"/>
                </a:solidFill>
                <a:latin typeface="Arial" pitchFamily="34" charset="0"/>
              </a:rPr>
              <a:pPr eaLnBrk="1" hangingPunct="1"/>
              <a:t>17</a:t>
            </a:fld>
            <a:endParaRPr lang="en-US" altLang="en-US" sz="1400">
              <a:solidFill>
                <a:schemeClr val="tx1"/>
              </a:solidFill>
              <a:latin typeface="Arial" pitchFamily="34" charset="0"/>
            </a:endParaRPr>
          </a:p>
        </p:txBody>
      </p:sp>
      <p:sp>
        <p:nvSpPr>
          <p:cNvPr id="30722" name="Content Placeholder 3"/>
          <p:cNvSpPr>
            <a:spLocks noGrp="1"/>
          </p:cNvSpPr>
          <p:nvPr>
            <p:ph sz="quarter" idx="1"/>
          </p:nvPr>
        </p:nvSpPr>
        <p:spPr>
          <a:xfrm>
            <a:off x="76200" y="342900"/>
            <a:ext cx="8915400" cy="4457700"/>
          </a:xfrm>
        </p:spPr>
        <p:txBody>
          <a:bodyPr/>
          <a:lstStyle/>
          <a:p>
            <a:pPr>
              <a:buFont typeface="Wingdings 2" pitchFamily="18" charset="2"/>
              <a:buNone/>
            </a:pPr>
            <a:r>
              <a:rPr lang="en-US" altLang="en-US" sz="1800" b="1" dirty="0">
                <a:solidFill>
                  <a:schemeClr val="bg1"/>
                </a:solidFill>
                <a:latin typeface="Tahoma" pitchFamily="34" charset="0"/>
                <a:cs typeface="Tahoma" pitchFamily="34" charset="0"/>
              </a:rPr>
              <a:t>Refrain:</a:t>
            </a:r>
          </a:p>
          <a:p>
            <a:pPr>
              <a:buFont typeface="Wingdings 2" pitchFamily="18" charset="2"/>
              <a:buNone/>
            </a:pPr>
            <a:r>
              <a:rPr lang="en-US" altLang="en-US" sz="4400" b="1" dirty="0">
                <a:solidFill>
                  <a:schemeClr val="bg1"/>
                </a:solidFill>
                <a:latin typeface="Tahoma" pitchFamily="34" charset="0"/>
                <a:cs typeface="Tahoma" pitchFamily="34" charset="0"/>
              </a:rPr>
              <a:t>Glory to God, Glory to God. Glory to God in the highest, and on earth, peace on earth, peace to people of good will. Amen </a:t>
            </a:r>
            <a:r>
              <a:rPr lang="en-US" altLang="en-US" sz="4400" b="1" dirty="0" err="1">
                <a:solidFill>
                  <a:schemeClr val="bg1"/>
                </a:solidFill>
                <a:latin typeface="Tahoma" pitchFamily="34" charset="0"/>
                <a:cs typeface="Tahoma" pitchFamily="34" charset="0"/>
              </a:rPr>
              <a:t>Amen</a:t>
            </a:r>
            <a:r>
              <a:rPr lang="en-US" altLang="en-US" sz="4400" b="1" dirty="0">
                <a:solidFill>
                  <a:schemeClr val="bg1"/>
                </a:solidFill>
                <a:latin typeface="Tahoma" pitchFamily="34" charset="0"/>
                <a:cs typeface="Tahoma" pitchFamily="34" charset="0"/>
              </a:rPr>
              <a:t>.</a:t>
            </a:r>
          </a:p>
        </p:txBody>
      </p:sp>
    </p:spTree>
    <p:extLst>
      <p:ext uri="{BB962C8B-B14F-4D97-AF65-F5344CB8AC3E}">
        <p14:creationId xmlns:p14="http://schemas.microsoft.com/office/powerpoint/2010/main" val="294453936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F901BFE-B692-3A0B-4CA8-8BD43A9AD78F}"/>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4CEAF08-268E-5489-C2CF-826CF84E6F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4" name="Picture 3">
            <a:extLst>
              <a:ext uri="{FF2B5EF4-FFF2-40B4-BE49-F238E27FC236}">
                <a16:creationId xmlns:a16="http://schemas.microsoft.com/office/drawing/2014/main" id="{DAC5447E-67B4-D413-F596-66BC0713C8A4}"/>
              </a:ext>
            </a:extLst>
          </p:cNvPr>
          <p:cNvPicPr>
            <a:picLocks noChangeAspect="1"/>
          </p:cNvPicPr>
          <p:nvPr/>
        </p:nvPicPr>
        <p:blipFill>
          <a:blip r:embed="rId3">
            <a:extLst>
              <a:ext uri="{28A0092B-C50C-407E-A947-70E740481C1C}">
                <a14:useLocalDpi xmlns:a14="http://schemas.microsoft.com/office/drawing/2010/main" val="0"/>
              </a:ext>
            </a:extLst>
          </a:blip>
          <a:srcRect l="91" r="11785"/>
          <a:stretch>
            <a:fillRect/>
          </a:stretch>
        </p:blipFill>
        <p:spPr>
          <a:xfrm>
            <a:off x="20" y="10"/>
            <a:ext cx="7252212" cy="5143490"/>
          </a:xfrm>
          <a:prstGeom prst="rect">
            <a:avLst/>
          </a:prstGeom>
        </p:spPr>
      </p:pic>
      <p:sp>
        <p:nvSpPr>
          <p:cNvPr id="16" name="Rectangle 15">
            <a:extLst>
              <a:ext uri="{FF2B5EF4-FFF2-40B4-BE49-F238E27FC236}">
                <a16:creationId xmlns:a16="http://schemas.microsoft.com/office/drawing/2014/main" id="{0F984320-F427-53A1-4EAD-B1BDBBD807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5EE1FEE8-EBDB-2B53-66B1-1AC4C8E08EC0}"/>
              </a:ext>
            </a:extLst>
          </p:cNvPr>
          <p:cNvSpPr>
            <a:spLocks noGrp="1" noChangeArrowheads="1"/>
          </p:cNvSpPr>
          <p:nvPr>
            <p:ph type="ctrTitle"/>
          </p:nvPr>
        </p:nvSpPr>
        <p:spPr>
          <a:xfrm>
            <a:off x="3843764" y="2038350"/>
            <a:ext cx="5300236" cy="2769021"/>
          </a:xfrm>
          <a:noFill/>
        </p:spPr>
        <p:txBody>
          <a:bodyPr>
            <a:normAutofit/>
          </a:bodyPr>
          <a:lstStyle/>
          <a:p>
            <a:pPr algn="l">
              <a:spcAft>
                <a:spcPts val="600"/>
              </a:spcAft>
            </a:pPr>
            <a:r>
              <a:rPr lang="en-US" altLang="en-US" sz="2400" dirty="0">
                <a:solidFill>
                  <a:schemeClr val="tx1"/>
                </a:solidFill>
                <a:latin typeface="Tahoma" pitchFamily="34" charset="0"/>
              </a:rPr>
              <a:t>Responsorial Psalm 85</a:t>
            </a:r>
            <a:br>
              <a:rPr lang="en-US" altLang="en-US" sz="4800" dirty="0">
                <a:solidFill>
                  <a:schemeClr val="tx1"/>
                </a:solidFill>
                <a:latin typeface="Tahoma" pitchFamily="34" charset="0"/>
              </a:rPr>
            </a:br>
            <a:r>
              <a:rPr lang="en-US" altLang="en-US" sz="3200" b="1" dirty="0">
                <a:solidFill>
                  <a:schemeClr val="tx1"/>
                </a:solidFill>
                <a:latin typeface="Tahoma" pitchFamily="34" charset="0"/>
              </a:rPr>
              <a:t>Let Us See your kindness</a:t>
            </a:r>
            <a:endParaRPr lang="en-US" altLang="en-US" sz="32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32426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
          <p:cNvSpPr>
            <a:spLocks noChangeArrowheads="1"/>
          </p:cNvSpPr>
          <p:nvPr/>
        </p:nvSpPr>
        <p:spPr bwMode="auto">
          <a:xfrm>
            <a:off x="228600" y="171450"/>
            <a:ext cx="86868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endParaRPr lang="en-US" altLang="en-US" sz="4400">
              <a:solidFill>
                <a:schemeClr val="tx2"/>
              </a:solidFill>
            </a:endParaRPr>
          </a:p>
        </p:txBody>
      </p:sp>
      <p:sp>
        <p:nvSpPr>
          <p:cNvPr id="28675" name="Rectangle 6"/>
          <p:cNvSpPr>
            <a:spLocks noChangeArrowheads="1"/>
          </p:cNvSpPr>
          <p:nvPr/>
        </p:nvSpPr>
        <p:spPr bwMode="auto">
          <a:xfrm>
            <a:off x="11784" y="171450"/>
            <a:ext cx="9132216"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algn="l" eaLnBrk="1" hangingPunct="1"/>
            <a:r>
              <a:rPr lang="en-US" altLang="en-US" sz="2400" b="1" dirty="0">
                <a:solidFill>
                  <a:srgbClr val="FFFF00"/>
                </a:solidFill>
                <a:latin typeface="Tahoma" pitchFamily="34" charset="0"/>
              </a:rPr>
              <a:t>Responsorial Psalm 85:</a:t>
            </a:r>
          </a:p>
          <a:p>
            <a:pPr algn="l" eaLnBrk="1" hangingPunct="1"/>
            <a:r>
              <a:rPr lang="en-US" altLang="en-US" sz="4400" b="1" dirty="0">
                <a:solidFill>
                  <a:schemeClr val="bg1"/>
                </a:solidFill>
                <a:latin typeface="Tahoma" pitchFamily="34" charset="0"/>
                <a:cs typeface="Tahoma" pitchFamily="34" charset="0"/>
              </a:rPr>
              <a:t>Let us see your kindness, O Lord, grant us your salvation, O God</a:t>
            </a:r>
            <a:endParaRPr lang="en-US" altLang="en-US" sz="4400"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5" name="Rectangle 7"/>
          <p:cNvSpPr>
            <a:spLocks noChangeArrowheads="1"/>
          </p:cNvSpPr>
          <p:nvPr/>
        </p:nvSpPr>
        <p:spPr bwMode="auto">
          <a:xfrm>
            <a:off x="228600" y="66005"/>
            <a:ext cx="8915400" cy="491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charset="0"/>
                <a:cs typeface="Arial" charset="0"/>
              </a:defRPr>
            </a:lvl1pPr>
            <a:lvl2pPr algn="ctr">
              <a:defRPr sz="4400">
                <a:solidFill>
                  <a:schemeClr val="tx2"/>
                </a:solidFill>
                <a:latin typeface="Arial" charset="0"/>
                <a:cs typeface="Arial" charset="0"/>
              </a:defRPr>
            </a:lvl2pPr>
            <a:lvl3pPr algn="ctr">
              <a:defRPr sz="4400">
                <a:solidFill>
                  <a:schemeClr val="tx2"/>
                </a:solidFill>
                <a:latin typeface="Arial" charset="0"/>
                <a:cs typeface="Arial" charset="0"/>
              </a:defRPr>
            </a:lvl3pPr>
            <a:lvl4pPr algn="ctr">
              <a:defRPr sz="4400">
                <a:solidFill>
                  <a:schemeClr val="tx2"/>
                </a:solidFill>
                <a:latin typeface="Arial" charset="0"/>
                <a:cs typeface="Arial" charset="0"/>
              </a:defRPr>
            </a:lvl4pPr>
            <a:lvl5pPr algn="ctr">
              <a:defRPr sz="4400">
                <a:solidFill>
                  <a:schemeClr val="tx2"/>
                </a:solidFill>
                <a:latin typeface="Arial" charset="0"/>
                <a:cs typeface="Arial" charset="0"/>
              </a:defRPr>
            </a:lvl5pPr>
            <a:lvl6pPr marL="457200" algn="ctr" fontAlgn="base">
              <a:spcBef>
                <a:spcPct val="0"/>
              </a:spcBef>
              <a:spcAft>
                <a:spcPct val="0"/>
              </a:spcAft>
              <a:defRPr sz="4400">
                <a:solidFill>
                  <a:schemeClr val="tx2"/>
                </a:solidFill>
                <a:latin typeface="Arial" charset="0"/>
                <a:cs typeface="Arial" charset="0"/>
              </a:defRPr>
            </a:lvl6pPr>
            <a:lvl7pPr marL="914400" algn="ctr" fontAlgn="base">
              <a:spcBef>
                <a:spcPct val="0"/>
              </a:spcBef>
              <a:spcAft>
                <a:spcPct val="0"/>
              </a:spcAft>
              <a:defRPr sz="4400">
                <a:solidFill>
                  <a:schemeClr val="tx2"/>
                </a:solidFill>
                <a:latin typeface="Arial" charset="0"/>
                <a:cs typeface="Arial" charset="0"/>
              </a:defRPr>
            </a:lvl7pPr>
            <a:lvl8pPr marL="1371600" algn="ctr" fontAlgn="base">
              <a:spcBef>
                <a:spcPct val="0"/>
              </a:spcBef>
              <a:spcAft>
                <a:spcPct val="0"/>
              </a:spcAft>
              <a:defRPr sz="4400">
                <a:solidFill>
                  <a:schemeClr val="tx2"/>
                </a:solidFill>
                <a:latin typeface="Arial" charset="0"/>
                <a:cs typeface="Arial" charset="0"/>
              </a:defRPr>
            </a:lvl8pPr>
            <a:lvl9pPr marL="1828800" algn="ctr" fontAlgn="base">
              <a:spcBef>
                <a:spcPct val="0"/>
              </a:spcBef>
              <a:spcAft>
                <a:spcPct val="0"/>
              </a:spcAft>
              <a:defRPr sz="4400">
                <a:solidFill>
                  <a:schemeClr val="tx2"/>
                </a:solidFill>
                <a:latin typeface="Arial" charset="0"/>
                <a:cs typeface="Arial" charset="0"/>
              </a:defRPr>
            </a:lvl9pPr>
          </a:lstStyle>
          <a:p>
            <a:pPr algn="l"/>
            <a:r>
              <a:rPr lang="en-US" altLang="en-US" sz="4000" dirty="0"/>
              <a:t> </a:t>
            </a:r>
            <a:br>
              <a:rPr lang="en-US" altLang="en-US" sz="4000" dirty="0"/>
            </a:br>
            <a:br>
              <a:rPr lang="en-US" altLang="en-US" sz="3200" b="1" i="1" dirty="0"/>
            </a:br>
            <a:br>
              <a:rPr lang="en-US" altLang="en-US" sz="3200" b="1" i="1" dirty="0"/>
            </a:br>
            <a:br>
              <a:rPr lang="en-US" altLang="en-US" sz="3200" b="1" i="1" dirty="0"/>
            </a:br>
            <a:br>
              <a:rPr lang="en-US" altLang="en-US" sz="3200" b="1" i="1" dirty="0"/>
            </a:br>
            <a:r>
              <a:rPr lang="en-US" dirty="0">
                <a:solidFill>
                  <a:srgbClr val="FFFF00"/>
                </a:solidFill>
              </a:rPr>
              <a:t>1a. </a:t>
            </a: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I heard the voice of Jesus say, “Come unto me and rest;</a:t>
            </a:r>
            <a:b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lay down, O weary one, lay down Thy head upon my breast.”</a:t>
            </a:r>
            <a:b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US" altLang="en-US" sz="6000" dirty="0">
                <a:latin typeface="Times New Roman" pitchFamily="18" charset="0"/>
              </a:rPr>
            </a:br>
            <a:br>
              <a:rPr lang="en-US" altLang="en-US" sz="5400" b="1" dirty="0">
                <a:latin typeface="Times New Roman" pitchFamily="18" charset="0"/>
              </a:rPr>
            </a:br>
            <a:br>
              <a:rPr lang="en-US" altLang="en-US" sz="2000" dirty="0"/>
            </a:br>
            <a:endParaRPr lang="en-US" altLang="en-US"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380D98A-143B-BB25-38E3-A8B5A9C02970}"/>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138D1EE-AC49-722C-3811-861F0FF50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4" name="Picture 3">
            <a:extLst>
              <a:ext uri="{FF2B5EF4-FFF2-40B4-BE49-F238E27FC236}">
                <a16:creationId xmlns:a16="http://schemas.microsoft.com/office/drawing/2014/main" id="{E3108B66-4932-3CFC-BF67-139B0DDD5A79}"/>
              </a:ext>
            </a:extLst>
          </p:cNvPr>
          <p:cNvPicPr>
            <a:picLocks noChangeAspect="1"/>
          </p:cNvPicPr>
          <p:nvPr/>
        </p:nvPicPr>
        <p:blipFill>
          <a:blip r:embed="rId3">
            <a:extLst>
              <a:ext uri="{28A0092B-C50C-407E-A947-70E740481C1C}">
                <a14:useLocalDpi xmlns:a14="http://schemas.microsoft.com/office/drawing/2010/main" val="0"/>
              </a:ext>
            </a:extLst>
          </a:blip>
          <a:srcRect l="91" r="11785"/>
          <a:stretch>
            <a:fillRect/>
          </a:stretch>
        </p:blipFill>
        <p:spPr>
          <a:xfrm>
            <a:off x="20" y="10"/>
            <a:ext cx="7252212" cy="5143490"/>
          </a:xfrm>
          <a:prstGeom prst="rect">
            <a:avLst/>
          </a:prstGeom>
        </p:spPr>
      </p:pic>
      <p:sp>
        <p:nvSpPr>
          <p:cNvPr id="16" name="Rectangle 15">
            <a:extLst>
              <a:ext uri="{FF2B5EF4-FFF2-40B4-BE49-F238E27FC236}">
                <a16:creationId xmlns:a16="http://schemas.microsoft.com/office/drawing/2014/main" id="{1E6F507A-5FB7-86B9-F498-0B93A20B22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A9C1F459-C2DE-0A40-883C-CA50C3BBD0FF}"/>
              </a:ext>
            </a:extLst>
          </p:cNvPr>
          <p:cNvSpPr>
            <a:spLocks noGrp="1" noChangeArrowheads="1"/>
          </p:cNvSpPr>
          <p:nvPr>
            <p:ph type="ctrTitle"/>
          </p:nvPr>
        </p:nvSpPr>
        <p:spPr>
          <a:xfrm>
            <a:off x="5257800" y="2038350"/>
            <a:ext cx="3886200" cy="2769021"/>
          </a:xfrm>
          <a:noFill/>
        </p:spPr>
        <p:txBody>
          <a:bodyPr>
            <a:normAutofit/>
          </a:bodyPr>
          <a:lstStyle/>
          <a:p>
            <a:pPr algn="l">
              <a:spcAft>
                <a:spcPts val="600"/>
              </a:spcAft>
            </a:pPr>
            <a:r>
              <a:rPr lang="en-US" altLang="en-US" sz="2400" b="1" dirty="0">
                <a:solidFill>
                  <a:schemeClr val="tx1"/>
                </a:solidFill>
                <a:latin typeface="Tahoma" panose="020B0604030504040204" pitchFamily="34" charset="0"/>
                <a:ea typeface="Tahoma" panose="020B0604030504040204" pitchFamily="34" charset="0"/>
                <a:cs typeface="Tahoma" panose="020B0604030504040204" pitchFamily="34" charset="0"/>
              </a:rPr>
              <a:t>Gospel Acclamation</a:t>
            </a:r>
            <a:endParaRPr lang="en-US" altLang="en-US" sz="32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293576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5"/>
          <p:cNvSpPr>
            <a:spLocks noChangeArrowheads="1"/>
          </p:cNvSpPr>
          <p:nvPr/>
        </p:nvSpPr>
        <p:spPr bwMode="auto">
          <a:xfrm>
            <a:off x="228600" y="171450"/>
            <a:ext cx="86868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endParaRPr lang="en-US" altLang="en-US" sz="4400">
              <a:solidFill>
                <a:schemeClr val="tx2"/>
              </a:solidFill>
            </a:endParaRPr>
          </a:p>
        </p:txBody>
      </p:sp>
      <p:sp>
        <p:nvSpPr>
          <p:cNvPr id="30723" name="Rectangle 6"/>
          <p:cNvSpPr>
            <a:spLocks noChangeArrowheads="1"/>
          </p:cNvSpPr>
          <p:nvPr/>
        </p:nvSpPr>
        <p:spPr bwMode="auto">
          <a:xfrm>
            <a:off x="80554" y="0"/>
            <a:ext cx="8982891"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algn="l" eaLnBrk="1" hangingPunct="1"/>
            <a:r>
              <a:rPr lang="en-US" altLang="en-US" sz="4000" b="1" i="1" dirty="0">
                <a:solidFill>
                  <a:srgbClr val="FFFF00"/>
                </a:solidFill>
                <a:latin typeface="Tahoma" panose="020B0604030504040204" pitchFamily="34" charset="0"/>
                <a:ea typeface="Tahoma" panose="020B0604030504040204" pitchFamily="34" charset="0"/>
                <a:cs typeface="Tahoma" panose="020B0604030504040204" pitchFamily="34" charset="0"/>
              </a:rPr>
              <a:t>Refrain:</a:t>
            </a:r>
            <a:r>
              <a:rPr lang="en-US" altLang="en-US" sz="4000" b="1" dirty="0">
                <a:solidFill>
                  <a:srgbClr val="FFFF00"/>
                </a:solidFill>
                <a:latin typeface="Tahoma" panose="020B0604030504040204" pitchFamily="34" charset="0"/>
                <a:ea typeface="Tahoma" panose="020B0604030504040204" pitchFamily="34" charset="0"/>
                <a:cs typeface="Tahoma" panose="020B0604030504040204" pitchFamily="34" charset="0"/>
              </a:rPr>
              <a:t>  </a:t>
            </a:r>
            <a:r>
              <a:rPr lang="en-US" alt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Alleluia!</a:t>
            </a:r>
          </a:p>
          <a:p>
            <a:pPr algn="l"/>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I wait for the Lord;</a:t>
            </a:r>
          </a:p>
          <a:p>
            <a:pPr algn="l"/>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my soul waits for his </a:t>
            </a:r>
            <a:r>
              <a:rPr lang="en-US" sz="4000" b="1" dirty="0" err="1">
                <a:solidFill>
                  <a:schemeClr val="bg1"/>
                </a:solidFill>
                <a:latin typeface="Tahoma" panose="020B0604030504040204" pitchFamily="34" charset="0"/>
                <a:ea typeface="Tahoma" panose="020B0604030504040204" pitchFamily="34" charset="0"/>
                <a:cs typeface="Tahoma" panose="020B0604030504040204" pitchFamily="34" charset="0"/>
              </a:rPr>
              <a:t>word.wait</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 for the Lord;</a:t>
            </a:r>
          </a:p>
          <a:p>
            <a:pPr algn="l"/>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my soul waits for his word.</a:t>
            </a:r>
            <a:endParaRPr lang="en-US" altLang="en-US" sz="4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C856FB7-CC9F-3000-09EA-9FC431C9ED76}"/>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EC0DA83A-BFB7-EC64-F708-0617E05BF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4" name="Picture 3">
            <a:extLst>
              <a:ext uri="{FF2B5EF4-FFF2-40B4-BE49-F238E27FC236}">
                <a16:creationId xmlns:a16="http://schemas.microsoft.com/office/drawing/2014/main" id="{5FCEF076-C894-6559-078B-310D0C5C28A1}"/>
              </a:ext>
            </a:extLst>
          </p:cNvPr>
          <p:cNvPicPr>
            <a:picLocks noChangeAspect="1"/>
          </p:cNvPicPr>
          <p:nvPr/>
        </p:nvPicPr>
        <p:blipFill>
          <a:blip r:embed="rId3">
            <a:extLst>
              <a:ext uri="{28A0092B-C50C-407E-A947-70E740481C1C}">
                <a14:useLocalDpi xmlns:a14="http://schemas.microsoft.com/office/drawing/2010/main" val="0"/>
              </a:ext>
            </a:extLst>
          </a:blip>
          <a:srcRect l="91" r="11785"/>
          <a:stretch>
            <a:fillRect/>
          </a:stretch>
        </p:blipFill>
        <p:spPr>
          <a:xfrm>
            <a:off x="20" y="10"/>
            <a:ext cx="7252212" cy="5143490"/>
          </a:xfrm>
          <a:prstGeom prst="rect">
            <a:avLst/>
          </a:prstGeom>
        </p:spPr>
      </p:pic>
      <p:sp>
        <p:nvSpPr>
          <p:cNvPr id="16" name="Rectangle 15">
            <a:extLst>
              <a:ext uri="{FF2B5EF4-FFF2-40B4-BE49-F238E27FC236}">
                <a16:creationId xmlns:a16="http://schemas.microsoft.com/office/drawing/2014/main" id="{6AF64FDE-B5FC-2C62-E54F-A7FCD9FAC0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B3BD3984-20B3-D4B7-9C81-9E15B00CBCF9}"/>
              </a:ext>
            </a:extLst>
          </p:cNvPr>
          <p:cNvSpPr>
            <a:spLocks noGrp="1" noChangeArrowheads="1"/>
          </p:cNvSpPr>
          <p:nvPr>
            <p:ph type="ctrTitle"/>
          </p:nvPr>
        </p:nvSpPr>
        <p:spPr>
          <a:xfrm>
            <a:off x="5486400" y="2266950"/>
            <a:ext cx="4953000" cy="2769021"/>
          </a:xfrm>
          <a:noFill/>
        </p:spPr>
        <p:txBody>
          <a:bodyPr>
            <a:normAutofit/>
          </a:bodyPr>
          <a:lstStyle/>
          <a:p>
            <a:pPr algn="l">
              <a:spcAft>
                <a:spcPts val="600"/>
              </a:spcAft>
            </a:pPr>
            <a:r>
              <a:rPr lang="vi-VN" altLang="en-US" sz="2400" b="1" dirty="0">
                <a:solidFill>
                  <a:schemeClr val="tx1"/>
                </a:solidFill>
                <a:latin typeface="Tahoma" panose="020B0604030504040204" pitchFamily="34" charset="0"/>
                <a:ea typeface="Tahoma" panose="020B0604030504040204" pitchFamily="34" charset="0"/>
                <a:cs typeface="Tahoma" panose="020B0604030504040204" pitchFamily="34" charset="0"/>
              </a:rPr>
              <a:t>Profession Of Faith</a:t>
            </a:r>
            <a:br>
              <a:rPr lang="vi-VN" altLang="en-US" sz="2400" b="1" dirty="0">
                <a:solidFill>
                  <a:schemeClr val="tx1"/>
                </a:solidFill>
                <a:latin typeface="Tahoma" panose="020B0604030504040204" pitchFamily="34" charset="0"/>
                <a:ea typeface="Tahoma" panose="020B0604030504040204" pitchFamily="34" charset="0"/>
                <a:cs typeface="Tahoma" panose="020B0604030504040204" pitchFamily="34" charset="0"/>
              </a:rPr>
            </a:br>
            <a:r>
              <a:rPr lang="vi-VN" altLang="en-US" sz="2400" b="1" dirty="0">
                <a:solidFill>
                  <a:schemeClr val="tx1"/>
                </a:solidFill>
                <a:latin typeface="Tahoma" panose="020B0604030504040204" pitchFamily="34" charset="0"/>
                <a:ea typeface="Tahoma" panose="020B0604030504040204" pitchFamily="34" charset="0"/>
                <a:cs typeface="Tahoma" panose="020B0604030504040204" pitchFamily="34" charset="0"/>
              </a:rPr>
              <a:t>Creed</a:t>
            </a:r>
            <a:endParaRPr lang="en-US" altLang="en-US" sz="32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59486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228600" y="57150"/>
            <a:ext cx="5105400" cy="342900"/>
          </a:xfrm>
        </p:spPr>
        <p:txBody>
          <a:bodyPr/>
          <a:lstStyle/>
          <a:p>
            <a:pPr eaLnBrk="1" hangingPunct="1"/>
            <a:r>
              <a:rPr lang="en-US" altLang="en-US" sz="2400">
                <a:solidFill>
                  <a:schemeClr val="bg1"/>
                </a:solidFill>
              </a:rPr>
              <a:t>Nicene Creed  p1</a:t>
            </a:r>
          </a:p>
        </p:txBody>
      </p:sp>
      <p:sp>
        <p:nvSpPr>
          <p:cNvPr id="3" name="Slide Number Placeholder 2"/>
          <p:cNvSpPr>
            <a:spLocks noGrp="1"/>
          </p:cNvSpPr>
          <p:nvPr>
            <p:ph type="sldNum" sz="quarter" idx="12"/>
          </p:nvPr>
        </p:nvSpPr>
        <p:spPr/>
        <p:txBody>
          <a:bodyPr/>
          <a:lstStyle/>
          <a:p>
            <a:pPr>
              <a:defRPr/>
            </a:pPr>
            <a:fld id="{18F0440B-33D3-4E6D-958C-47EA36231AF5}" type="slidenum">
              <a:rPr lang="en-US"/>
              <a:pPr>
                <a:defRPr/>
              </a:pPr>
              <a:t>23</a:t>
            </a:fld>
            <a:endParaRPr lang="en-US"/>
          </a:p>
        </p:txBody>
      </p:sp>
      <p:sp>
        <p:nvSpPr>
          <p:cNvPr id="34820" name="Content Placeholder 3"/>
          <p:cNvSpPr>
            <a:spLocks noGrp="1"/>
          </p:cNvSpPr>
          <p:nvPr>
            <p:ph sz="quarter" idx="1"/>
          </p:nvPr>
        </p:nvSpPr>
        <p:spPr>
          <a:xfrm>
            <a:off x="228600" y="342900"/>
            <a:ext cx="8686800" cy="46291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 I believe in one God, the Father almighty, maker of heaven and earth, of all things visible and invisible. </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67F78E3D-109C-4548-8605-ED8DEFCE3E14}" type="slidenum">
              <a:rPr lang="en-US"/>
              <a:pPr>
                <a:defRPr/>
              </a:pPr>
              <a:t>24</a:t>
            </a:fld>
            <a:endParaRPr lang="en-US"/>
          </a:p>
        </p:txBody>
      </p:sp>
      <p:sp>
        <p:nvSpPr>
          <p:cNvPr id="35843" name="Content Placeholder 3"/>
          <p:cNvSpPr>
            <a:spLocks noGrp="1"/>
          </p:cNvSpPr>
          <p:nvPr>
            <p:ph sz="quarter" idx="1"/>
          </p:nvPr>
        </p:nvSpPr>
        <p:spPr>
          <a:xfrm>
            <a:off x="228600" y="400050"/>
            <a:ext cx="8686800" cy="4572000"/>
          </a:xfrm>
        </p:spPr>
        <p:txBody>
          <a:bodyPr/>
          <a:lstStyle/>
          <a:p>
            <a:pPr eaLnBrk="1" hangingPunct="1">
              <a:buFont typeface="Wingdings 2" pitchFamily="18" charset="2"/>
              <a:buNone/>
            </a:pPr>
            <a:r>
              <a:rPr lang="en-US" altLang="en-US" sz="5400" b="1" dirty="0">
                <a:solidFill>
                  <a:schemeClr val="bg1"/>
                </a:solidFill>
                <a:latin typeface="Tahoma" pitchFamily="34" charset="0"/>
                <a:cs typeface="Tahoma" pitchFamily="34" charset="0"/>
              </a:rPr>
              <a:t> I believe in one Lord Jesus Christ, the Only Begotten Son of God, born of the Father before all ages. </a:t>
            </a:r>
          </a:p>
        </p:txBody>
      </p:sp>
      <p:sp>
        <p:nvSpPr>
          <p:cNvPr id="35844" name="Title 1"/>
          <p:cNvSpPr>
            <a:spLocks noGrp="1"/>
          </p:cNvSpPr>
          <p:nvPr>
            <p:ph type="title"/>
          </p:nvPr>
        </p:nvSpPr>
        <p:spPr>
          <a:xfrm>
            <a:off x="228600" y="57150"/>
            <a:ext cx="5105400" cy="342900"/>
          </a:xfrm>
        </p:spPr>
        <p:txBody>
          <a:bodyPr/>
          <a:lstStyle/>
          <a:p>
            <a:pPr eaLnBrk="1" hangingPunct="1"/>
            <a:r>
              <a:rPr lang="en-US" altLang="en-US" sz="2400">
                <a:solidFill>
                  <a:schemeClr val="bg1"/>
                </a:solidFill>
              </a:rPr>
              <a:t>Nicene Creed  p2</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44C2682B-C406-43D9-B60F-A3F2709742ED}" type="slidenum">
              <a:rPr lang="en-US"/>
              <a:pPr>
                <a:defRPr/>
              </a:pPr>
              <a:t>25</a:t>
            </a:fld>
            <a:endParaRPr lang="en-US"/>
          </a:p>
        </p:txBody>
      </p:sp>
      <p:sp>
        <p:nvSpPr>
          <p:cNvPr id="36867" name="Content Placeholder 3"/>
          <p:cNvSpPr>
            <a:spLocks noGrp="1"/>
          </p:cNvSpPr>
          <p:nvPr>
            <p:ph sz="quarter" idx="1"/>
          </p:nvPr>
        </p:nvSpPr>
        <p:spPr>
          <a:xfrm>
            <a:off x="152400" y="228600"/>
            <a:ext cx="8686800" cy="46291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 God from God, Light from Light, true God from true God, begotten, not made, consubstantial with the Father; through Him all things were made. </a:t>
            </a:r>
          </a:p>
        </p:txBody>
      </p:sp>
      <p:sp>
        <p:nvSpPr>
          <p:cNvPr id="36868" name="Title 1"/>
          <p:cNvSpPr>
            <a:spLocks noGrp="1"/>
          </p:cNvSpPr>
          <p:nvPr>
            <p:ph type="title"/>
          </p:nvPr>
        </p:nvSpPr>
        <p:spPr>
          <a:xfrm>
            <a:off x="228600" y="57150"/>
            <a:ext cx="5105400" cy="114300"/>
          </a:xfrm>
        </p:spPr>
        <p:txBody>
          <a:bodyPr/>
          <a:lstStyle/>
          <a:p>
            <a:pPr eaLnBrk="1" hangingPunct="1"/>
            <a:r>
              <a:rPr lang="en-US" altLang="en-US" sz="1400">
                <a:solidFill>
                  <a:schemeClr val="bg1"/>
                </a:solidFill>
              </a:rPr>
              <a:t>Nicene Creed  p3</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546CBB87-E74E-4F2B-B483-1B03E6272D8C}" type="slidenum">
              <a:rPr lang="en-US"/>
              <a:pPr>
                <a:defRPr/>
              </a:pPr>
              <a:t>26</a:t>
            </a:fld>
            <a:endParaRPr lang="en-US"/>
          </a:p>
        </p:txBody>
      </p:sp>
      <p:sp>
        <p:nvSpPr>
          <p:cNvPr id="37891" name="Content Placeholder 3"/>
          <p:cNvSpPr>
            <a:spLocks noGrp="1"/>
          </p:cNvSpPr>
          <p:nvPr>
            <p:ph sz="quarter" idx="1"/>
          </p:nvPr>
        </p:nvSpPr>
        <p:spPr>
          <a:xfrm>
            <a:off x="76200" y="342900"/>
            <a:ext cx="8915400" cy="42862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For us men and for our salvation He came down from heaven, and by the Holy Spirit was incarnate of the Virgin Mary, and became man. </a:t>
            </a:r>
          </a:p>
        </p:txBody>
      </p:sp>
      <p:sp>
        <p:nvSpPr>
          <p:cNvPr id="37892" name="Title 1"/>
          <p:cNvSpPr>
            <a:spLocks noGrp="1"/>
          </p:cNvSpPr>
          <p:nvPr>
            <p:ph type="title"/>
          </p:nvPr>
        </p:nvSpPr>
        <p:spPr>
          <a:xfrm>
            <a:off x="228600" y="57150"/>
            <a:ext cx="5105400" cy="114300"/>
          </a:xfrm>
        </p:spPr>
        <p:txBody>
          <a:bodyPr/>
          <a:lstStyle/>
          <a:p>
            <a:pPr eaLnBrk="1" hangingPunct="1"/>
            <a:r>
              <a:rPr lang="en-US" altLang="en-US" sz="1400">
                <a:solidFill>
                  <a:schemeClr val="bg1"/>
                </a:solidFill>
              </a:rPr>
              <a:t>Nicene Creed  p4</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D41AD52B-019B-46B6-8C0E-22B20712BE16}" type="slidenum">
              <a:rPr lang="en-US"/>
              <a:pPr>
                <a:defRPr/>
              </a:pPr>
              <a:t>27</a:t>
            </a:fld>
            <a:endParaRPr lang="en-US"/>
          </a:p>
        </p:txBody>
      </p:sp>
      <p:sp>
        <p:nvSpPr>
          <p:cNvPr id="38915" name="Content Placeholder 3"/>
          <p:cNvSpPr>
            <a:spLocks noGrp="1"/>
          </p:cNvSpPr>
          <p:nvPr>
            <p:ph sz="quarter" idx="1"/>
          </p:nvPr>
        </p:nvSpPr>
        <p:spPr>
          <a:xfrm>
            <a:off x="76200" y="57150"/>
            <a:ext cx="9067800" cy="5886450"/>
          </a:xfrm>
        </p:spPr>
        <p:txBody>
          <a:bodyPr/>
          <a:lstStyle/>
          <a:p>
            <a:pPr eaLnBrk="1" hangingPunct="1">
              <a:buFont typeface="Wingdings 2" pitchFamily="18" charset="2"/>
              <a:buNone/>
            </a:pPr>
            <a:r>
              <a:rPr lang="en-US" altLang="en-US" sz="4400" b="1" dirty="0">
                <a:solidFill>
                  <a:schemeClr val="bg1"/>
                </a:solidFill>
                <a:latin typeface="Tahoma" pitchFamily="34" charset="0"/>
                <a:cs typeface="Tahoma" pitchFamily="34" charset="0"/>
              </a:rPr>
              <a:t>For our sake He was crucified under Pontius Pilate, He suffered death and was buried, and rose again on the third day in accordance with the Scriptures. </a:t>
            </a:r>
          </a:p>
        </p:txBody>
      </p:sp>
      <p:sp>
        <p:nvSpPr>
          <p:cNvPr id="38916" name="Title 1"/>
          <p:cNvSpPr>
            <a:spLocks noGrp="1"/>
          </p:cNvSpPr>
          <p:nvPr>
            <p:ph type="title"/>
          </p:nvPr>
        </p:nvSpPr>
        <p:spPr>
          <a:xfrm>
            <a:off x="228600" y="57150"/>
            <a:ext cx="5105400" cy="114300"/>
          </a:xfrm>
        </p:spPr>
        <p:txBody>
          <a:bodyPr/>
          <a:lstStyle/>
          <a:p>
            <a:pPr eaLnBrk="1" hangingPunct="1"/>
            <a:r>
              <a:rPr lang="en-US" altLang="en-US" sz="1400">
                <a:solidFill>
                  <a:schemeClr val="bg1"/>
                </a:solidFill>
              </a:rPr>
              <a:t>Nicene Creed  p5</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94455A3B-D704-4C8E-A670-17F31661552C}" type="slidenum">
              <a:rPr lang="en-US"/>
              <a:pPr>
                <a:defRPr/>
              </a:pPr>
              <a:t>28</a:t>
            </a:fld>
            <a:endParaRPr lang="en-US"/>
          </a:p>
        </p:txBody>
      </p:sp>
      <p:sp>
        <p:nvSpPr>
          <p:cNvPr id="39939" name="Content Placeholder 3"/>
          <p:cNvSpPr>
            <a:spLocks noGrp="1"/>
          </p:cNvSpPr>
          <p:nvPr>
            <p:ph sz="quarter" idx="1"/>
          </p:nvPr>
        </p:nvSpPr>
        <p:spPr>
          <a:xfrm>
            <a:off x="228600" y="685800"/>
            <a:ext cx="8915400" cy="39433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He ascended into heaven and is seated at the right hand of the Father. </a:t>
            </a:r>
          </a:p>
          <a:p>
            <a:pPr eaLnBrk="1" hangingPunct="1">
              <a:buFont typeface="Wingdings 2" pitchFamily="18" charset="2"/>
              <a:buNone/>
            </a:pPr>
            <a:endParaRPr lang="en-US" altLang="en-US" sz="5400" b="1" dirty="0">
              <a:latin typeface="Tahoma" pitchFamily="34" charset="0"/>
              <a:cs typeface="Tahoma" pitchFamily="34" charset="0"/>
            </a:endParaRPr>
          </a:p>
        </p:txBody>
      </p:sp>
      <p:sp>
        <p:nvSpPr>
          <p:cNvPr id="39940" name="Title 1"/>
          <p:cNvSpPr>
            <a:spLocks noGrp="1"/>
          </p:cNvSpPr>
          <p:nvPr>
            <p:ph type="title"/>
          </p:nvPr>
        </p:nvSpPr>
        <p:spPr>
          <a:xfrm>
            <a:off x="304800" y="171450"/>
            <a:ext cx="5105400" cy="114300"/>
          </a:xfrm>
        </p:spPr>
        <p:txBody>
          <a:bodyPr/>
          <a:lstStyle/>
          <a:p>
            <a:pPr eaLnBrk="1" hangingPunct="1"/>
            <a:r>
              <a:rPr lang="en-US" altLang="en-US" sz="1400">
                <a:solidFill>
                  <a:schemeClr val="bg1"/>
                </a:solidFill>
              </a:rPr>
              <a:t>Nicene Creed  p6</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Content Placeholder 2"/>
          <p:cNvSpPr>
            <a:spLocks noGrp="1"/>
          </p:cNvSpPr>
          <p:nvPr>
            <p:ph idx="1"/>
          </p:nvPr>
        </p:nvSpPr>
        <p:spPr>
          <a:xfrm>
            <a:off x="76200" y="685801"/>
            <a:ext cx="8686800" cy="3394472"/>
          </a:xfrm>
        </p:spPr>
        <p:txBody>
          <a:bodyPr/>
          <a:lstStyle/>
          <a:p>
            <a:pPr marL="0" indent="0" eaLnBrk="1" hangingPunct="1">
              <a:buFontTx/>
              <a:buNone/>
            </a:pPr>
            <a:r>
              <a:rPr lang="en-US" altLang="en-US" sz="4800" b="1" dirty="0">
                <a:solidFill>
                  <a:schemeClr val="bg1"/>
                </a:solidFill>
                <a:latin typeface="Tahoma" pitchFamily="34" charset="0"/>
                <a:cs typeface="Tahoma" pitchFamily="34" charset="0"/>
              </a:rPr>
              <a:t>He will come again in glory to judge the living and the dead and His kingdom will have no end.</a:t>
            </a:r>
            <a:endParaRPr lang="en-US" altLang="en-US" sz="4800" dirty="0">
              <a:solidFill>
                <a:schemeClr val="bg1"/>
              </a:solidFill>
            </a:endParaRPr>
          </a:p>
        </p:txBody>
      </p:sp>
      <p:sp>
        <p:nvSpPr>
          <p:cNvPr id="40963" name="Title 1"/>
          <p:cNvSpPr>
            <a:spLocks noGrp="1"/>
          </p:cNvSpPr>
          <p:nvPr>
            <p:ph type="title"/>
          </p:nvPr>
        </p:nvSpPr>
        <p:spPr>
          <a:xfrm>
            <a:off x="457200" y="171450"/>
            <a:ext cx="5105400" cy="114300"/>
          </a:xfrm>
        </p:spPr>
        <p:txBody>
          <a:bodyPr/>
          <a:lstStyle/>
          <a:p>
            <a:pPr eaLnBrk="1" hangingPunct="1"/>
            <a:r>
              <a:rPr lang="en-US" altLang="en-US" sz="1400">
                <a:solidFill>
                  <a:schemeClr val="bg1"/>
                </a:solidFill>
              </a:rPr>
              <a:t>Nicene Creed  p7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5" name="Rectangle 7"/>
          <p:cNvSpPr>
            <a:spLocks noChangeArrowheads="1"/>
          </p:cNvSpPr>
          <p:nvPr/>
        </p:nvSpPr>
        <p:spPr bwMode="auto">
          <a:xfrm>
            <a:off x="228600" y="66005"/>
            <a:ext cx="8915400" cy="491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charset="0"/>
                <a:cs typeface="Arial" charset="0"/>
              </a:defRPr>
            </a:lvl1pPr>
            <a:lvl2pPr algn="ctr">
              <a:defRPr sz="4400">
                <a:solidFill>
                  <a:schemeClr val="tx2"/>
                </a:solidFill>
                <a:latin typeface="Arial" charset="0"/>
                <a:cs typeface="Arial" charset="0"/>
              </a:defRPr>
            </a:lvl2pPr>
            <a:lvl3pPr algn="ctr">
              <a:defRPr sz="4400">
                <a:solidFill>
                  <a:schemeClr val="tx2"/>
                </a:solidFill>
                <a:latin typeface="Arial" charset="0"/>
                <a:cs typeface="Arial" charset="0"/>
              </a:defRPr>
            </a:lvl3pPr>
            <a:lvl4pPr algn="ctr">
              <a:defRPr sz="4400">
                <a:solidFill>
                  <a:schemeClr val="tx2"/>
                </a:solidFill>
                <a:latin typeface="Arial" charset="0"/>
                <a:cs typeface="Arial" charset="0"/>
              </a:defRPr>
            </a:lvl4pPr>
            <a:lvl5pPr algn="ctr">
              <a:defRPr sz="4400">
                <a:solidFill>
                  <a:schemeClr val="tx2"/>
                </a:solidFill>
                <a:latin typeface="Arial" charset="0"/>
                <a:cs typeface="Arial" charset="0"/>
              </a:defRPr>
            </a:lvl5pPr>
            <a:lvl6pPr marL="457200" algn="ctr" fontAlgn="base">
              <a:spcBef>
                <a:spcPct val="0"/>
              </a:spcBef>
              <a:spcAft>
                <a:spcPct val="0"/>
              </a:spcAft>
              <a:defRPr sz="4400">
                <a:solidFill>
                  <a:schemeClr val="tx2"/>
                </a:solidFill>
                <a:latin typeface="Arial" charset="0"/>
                <a:cs typeface="Arial" charset="0"/>
              </a:defRPr>
            </a:lvl6pPr>
            <a:lvl7pPr marL="914400" algn="ctr" fontAlgn="base">
              <a:spcBef>
                <a:spcPct val="0"/>
              </a:spcBef>
              <a:spcAft>
                <a:spcPct val="0"/>
              </a:spcAft>
              <a:defRPr sz="4400">
                <a:solidFill>
                  <a:schemeClr val="tx2"/>
                </a:solidFill>
                <a:latin typeface="Arial" charset="0"/>
                <a:cs typeface="Arial" charset="0"/>
              </a:defRPr>
            </a:lvl7pPr>
            <a:lvl8pPr marL="1371600" algn="ctr" fontAlgn="base">
              <a:spcBef>
                <a:spcPct val="0"/>
              </a:spcBef>
              <a:spcAft>
                <a:spcPct val="0"/>
              </a:spcAft>
              <a:defRPr sz="4400">
                <a:solidFill>
                  <a:schemeClr val="tx2"/>
                </a:solidFill>
                <a:latin typeface="Arial" charset="0"/>
                <a:cs typeface="Arial" charset="0"/>
              </a:defRPr>
            </a:lvl8pPr>
            <a:lvl9pPr marL="1828800" algn="ctr" fontAlgn="base">
              <a:spcBef>
                <a:spcPct val="0"/>
              </a:spcBef>
              <a:spcAft>
                <a:spcPct val="0"/>
              </a:spcAft>
              <a:defRPr sz="4400">
                <a:solidFill>
                  <a:schemeClr val="tx2"/>
                </a:solidFill>
                <a:latin typeface="Arial" charset="0"/>
                <a:cs typeface="Arial" charset="0"/>
              </a:defRPr>
            </a:lvl9pPr>
          </a:lstStyle>
          <a:p>
            <a:pPr algn="l"/>
            <a:r>
              <a:rPr lang="en-US" altLang="en-US" sz="4000" dirty="0"/>
              <a:t> </a:t>
            </a:r>
            <a:br>
              <a:rPr lang="en-US" altLang="en-US" sz="4000" dirty="0"/>
            </a:br>
            <a:br>
              <a:rPr lang="en-US" altLang="en-US" sz="3200" b="1" i="1" dirty="0"/>
            </a:br>
            <a:br>
              <a:rPr lang="en-US" altLang="en-US" sz="3200" b="1" i="1" dirty="0"/>
            </a:br>
            <a:br>
              <a:rPr lang="en-US" altLang="en-US" sz="3200" b="1" i="1" dirty="0"/>
            </a:br>
            <a:br>
              <a:rPr lang="en-US" altLang="en-US" sz="3200" b="1" i="1" dirty="0"/>
            </a:br>
            <a:r>
              <a:rPr lang="en-US" dirty="0">
                <a:solidFill>
                  <a:srgbClr val="FFFF00"/>
                </a:solidFill>
              </a:rPr>
              <a:t>1b. </a:t>
            </a: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 I came to Jesus as I was,</a:t>
            </a:r>
            <a:b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so weary, worn, and sad;</a:t>
            </a:r>
            <a:b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I found him in a resting place,</a:t>
            </a:r>
            <a:b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and he has made me glad.</a:t>
            </a:r>
            <a:br>
              <a:rPr lang="en-US" altLang="en-US" sz="4800" b="1"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US" altLang="en-US" b="1" dirty="0"/>
            </a:br>
            <a:br>
              <a:rPr lang="en-US" altLang="en-US" sz="6000" dirty="0">
                <a:latin typeface="Times New Roman" pitchFamily="18" charset="0"/>
              </a:rPr>
            </a:br>
            <a:br>
              <a:rPr lang="en-US" altLang="en-US" sz="5400" b="1" dirty="0">
                <a:latin typeface="Times New Roman" pitchFamily="18" charset="0"/>
              </a:rPr>
            </a:br>
            <a:br>
              <a:rPr lang="en-US" altLang="en-US" sz="2000" dirty="0"/>
            </a:br>
            <a:endParaRPr lang="en-US" altLang="en-US" sz="2000" dirty="0"/>
          </a:p>
        </p:txBody>
      </p:sp>
    </p:spTree>
    <p:extLst>
      <p:ext uri="{BB962C8B-B14F-4D97-AF65-F5344CB8AC3E}">
        <p14:creationId xmlns:p14="http://schemas.microsoft.com/office/powerpoint/2010/main" val="38600310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1C609AEC-7940-40EE-9860-6310468224FE}" type="slidenum">
              <a:rPr lang="en-US"/>
              <a:pPr>
                <a:defRPr/>
              </a:pPr>
              <a:t>30</a:t>
            </a:fld>
            <a:endParaRPr lang="en-US"/>
          </a:p>
        </p:txBody>
      </p:sp>
      <p:sp>
        <p:nvSpPr>
          <p:cNvPr id="41987" name="Content Placeholder 3"/>
          <p:cNvSpPr>
            <a:spLocks noGrp="1"/>
          </p:cNvSpPr>
          <p:nvPr>
            <p:ph sz="quarter" idx="1"/>
          </p:nvPr>
        </p:nvSpPr>
        <p:spPr>
          <a:xfrm>
            <a:off x="0" y="171450"/>
            <a:ext cx="8534400" cy="39433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I believe in the Holy Spirit, the Lord, the giver of life, who proceeds from the Father and the Son, </a:t>
            </a:r>
          </a:p>
        </p:txBody>
      </p:sp>
      <p:sp>
        <p:nvSpPr>
          <p:cNvPr id="41988" name="Title 1"/>
          <p:cNvSpPr>
            <a:spLocks noGrp="1"/>
          </p:cNvSpPr>
          <p:nvPr>
            <p:ph type="title"/>
          </p:nvPr>
        </p:nvSpPr>
        <p:spPr>
          <a:xfrm>
            <a:off x="457200" y="171450"/>
            <a:ext cx="5105400" cy="114300"/>
          </a:xfrm>
        </p:spPr>
        <p:txBody>
          <a:bodyPr/>
          <a:lstStyle/>
          <a:p>
            <a:pPr eaLnBrk="1" hangingPunct="1"/>
            <a:r>
              <a:rPr lang="en-US" altLang="en-US" sz="1400">
                <a:solidFill>
                  <a:schemeClr val="bg1"/>
                </a:solidFill>
              </a:rPr>
              <a:t>Nicene Creed  p8</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0051"/>
            <a:ext cx="8458200" cy="4080272"/>
          </a:xfrm>
        </p:spPr>
        <p:txBody>
          <a:bodyPr rtlCol="0">
            <a:normAutofit fontScale="92500" lnSpcReduction="10000"/>
          </a:bodyPr>
          <a:lstStyle/>
          <a:p>
            <a:pPr marL="0" indent="0" eaLnBrk="1" fontAlgn="auto" hangingPunct="1">
              <a:spcAft>
                <a:spcPts val="0"/>
              </a:spcAft>
              <a:buFont typeface="Arial" pitchFamily="34" charset="0"/>
              <a:buNone/>
              <a:defRPr/>
            </a:pPr>
            <a:r>
              <a:rPr lang="en-US" sz="6200" b="1" dirty="0">
                <a:solidFill>
                  <a:schemeClr val="bg1"/>
                </a:solidFill>
                <a:latin typeface="Tahoma" pitchFamily="34" charset="0"/>
                <a:cs typeface="Tahoma" pitchFamily="34" charset="0"/>
              </a:rPr>
              <a:t>who with the Father and the Son is adored and glorified, who has spoken through the prophets. </a:t>
            </a:r>
          </a:p>
          <a:p>
            <a:pPr eaLnBrk="1" fontAlgn="auto" hangingPunct="1">
              <a:spcAft>
                <a:spcPts val="0"/>
              </a:spcAft>
              <a:buFont typeface="Arial" pitchFamily="34" charset="0"/>
              <a:buChar char="•"/>
              <a:defRPr/>
            </a:pPr>
            <a:endParaRPr lang="en-US" dirty="0"/>
          </a:p>
        </p:txBody>
      </p:sp>
      <p:sp>
        <p:nvSpPr>
          <p:cNvPr id="43011" name="Title 1"/>
          <p:cNvSpPr>
            <a:spLocks noGrp="1"/>
          </p:cNvSpPr>
          <p:nvPr>
            <p:ph type="title"/>
          </p:nvPr>
        </p:nvSpPr>
        <p:spPr>
          <a:xfrm>
            <a:off x="457200" y="171450"/>
            <a:ext cx="5105400" cy="114300"/>
          </a:xfrm>
        </p:spPr>
        <p:txBody>
          <a:bodyPr/>
          <a:lstStyle/>
          <a:p>
            <a:pPr eaLnBrk="1" hangingPunct="1"/>
            <a:r>
              <a:rPr lang="en-US" altLang="en-US" sz="1400">
                <a:solidFill>
                  <a:schemeClr val="bg1"/>
                </a:solidFill>
              </a:rPr>
              <a:t>Nicene Creed  p9</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377E161B-7C8B-4117-A674-6328E4879D4C}" type="slidenum">
              <a:rPr lang="en-US"/>
              <a:pPr>
                <a:defRPr/>
              </a:pPr>
              <a:t>32</a:t>
            </a:fld>
            <a:endParaRPr lang="en-US"/>
          </a:p>
        </p:txBody>
      </p:sp>
      <p:sp>
        <p:nvSpPr>
          <p:cNvPr id="44035" name="Content Placeholder 3"/>
          <p:cNvSpPr>
            <a:spLocks noGrp="1"/>
          </p:cNvSpPr>
          <p:nvPr>
            <p:ph sz="quarter" idx="1"/>
          </p:nvPr>
        </p:nvSpPr>
        <p:spPr>
          <a:xfrm>
            <a:off x="381000" y="228600"/>
            <a:ext cx="8610600" cy="39433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I believe in one, holy, catholic and apostolic Church. I confess one Baptism for the forgiveness of sins</a:t>
            </a:r>
          </a:p>
        </p:txBody>
      </p:sp>
      <p:sp>
        <p:nvSpPr>
          <p:cNvPr id="44036" name="Title 1"/>
          <p:cNvSpPr>
            <a:spLocks noGrp="1"/>
          </p:cNvSpPr>
          <p:nvPr>
            <p:ph type="title"/>
          </p:nvPr>
        </p:nvSpPr>
        <p:spPr>
          <a:xfrm>
            <a:off x="457200" y="171450"/>
            <a:ext cx="5105400" cy="114300"/>
          </a:xfrm>
        </p:spPr>
        <p:txBody>
          <a:bodyPr/>
          <a:lstStyle/>
          <a:p>
            <a:pPr eaLnBrk="1" hangingPunct="1"/>
            <a:r>
              <a:rPr lang="en-US" altLang="en-US" sz="1400">
                <a:solidFill>
                  <a:schemeClr val="bg1"/>
                </a:solidFill>
              </a:rPr>
              <a:t>Nicene Creed  p10</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7AC6ED72-1FBD-43CE-8761-9D5B9291D710}" type="slidenum">
              <a:rPr lang="en-US"/>
              <a:pPr>
                <a:defRPr/>
              </a:pPr>
              <a:t>33</a:t>
            </a:fld>
            <a:endParaRPr lang="en-US"/>
          </a:p>
        </p:txBody>
      </p:sp>
      <p:sp>
        <p:nvSpPr>
          <p:cNvPr id="27652" name="Content Placeholder 3"/>
          <p:cNvSpPr>
            <a:spLocks noGrp="1"/>
          </p:cNvSpPr>
          <p:nvPr>
            <p:ph sz="quarter" idx="1"/>
          </p:nvPr>
        </p:nvSpPr>
        <p:spPr>
          <a:xfrm>
            <a:off x="228600" y="685800"/>
            <a:ext cx="8610600" cy="3943350"/>
          </a:xfrm>
        </p:spPr>
        <p:txBody>
          <a:bodyPr rtlCol="0">
            <a:normAutofit/>
          </a:bodyPr>
          <a:lstStyle/>
          <a:p>
            <a:pPr fontAlgn="auto">
              <a:spcAft>
                <a:spcPts val="0"/>
              </a:spcAft>
              <a:buFont typeface="Wingdings 2" pitchFamily="18" charset="2"/>
              <a:buNone/>
              <a:defRPr/>
            </a:pPr>
            <a:r>
              <a:rPr lang="en-US" sz="5400" b="1" dirty="0">
                <a:solidFill>
                  <a:schemeClr val="bg1"/>
                </a:solidFill>
                <a:latin typeface="Tahoma" pitchFamily="34" charset="0"/>
                <a:cs typeface="Tahoma" pitchFamily="34" charset="0"/>
              </a:rPr>
              <a:t>and I look forward to the resurrection of the dead and the life of the world to come. Amen.</a:t>
            </a:r>
          </a:p>
        </p:txBody>
      </p:sp>
      <p:sp>
        <p:nvSpPr>
          <p:cNvPr id="45060" name="Title 1"/>
          <p:cNvSpPr>
            <a:spLocks noGrp="1"/>
          </p:cNvSpPr>
          <p:nvPr>
            <p:ph type="title"/>
          </p:nvPr>
        </p:nvSpPr>
        <p:spPr>
          <a:xfrm>
            <a:off x="457200" y="171450"/>
            <a:ext cx="5105400" cy="114300"/>
          </a:xfrm>
        </p:spPr>
        <p:txBody>
          <a:bodyPr/>
          <a:lstStyle/>
          <a:p>
            <a:r>
              <a:rPr lang="en-US" altLang="en-US" sz="1400">
                <a:solidFill>
                  <a:schemeClr val="bg1"/>
                </a:solidFill>
              </a:rPr>
              <a:t>Nicene Creed  p11</a:t>
            </a: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6C2E7C-A5A1-5E92-F791-20C09F62A1D4}"/>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FE8C42A-4F32-3A6F-D3D6-02710BF32B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4" name="Picture 3">
            <a:extLst>
              <a:ext uri="{FF2B5EF4-FFF2-40B4-BE49-F238E27FC236}">
                <a16:creationId xmlns:a16="http://schemas.microsoft.com/office/drawing/2014/main" id="{885BB255-483A-3A04-5362-CB54768CC126}"/>
              </a:ext>
            </a:extLst>
          </p:cNvPr>
          <p:cNvPicPr>
            <a:picLocks noChangeAspect="1"/>
          </p:cNvPicPr>
          <p:nvPr/>
        </p:nvPicPr>
        <p:blipFill>
          <a:blip r:embed="rId3">
            <a:extLst>
              <a:ext uri="{28A0092B-C50C-407E-A947-70E740481C1C}">
                <a14:useLocalDpi xmlns:a14="http://schemas.microsoft.com/office/drawing/2010/main" val="0"/>
              </a:ext>
            </a:extLst>
          </a:blip>
          <a:srcRect l="91" r="11785"/>
          <a:stretch>
            <a:fillRect/>
          </a:stretch>
        </p:blipFill>
        <p:spPr>
          <a:xfrm>
            <a:off x="20" y="10"/>
            <a:ext cx="7252212" cy="5143490"/>
          </a:xfrm>
          <a:prstGeom prst="rect">
            <a:avLst/>
          </a:prstGeom>
        </p:spPr>
      </p:pic>
      <p:sp>
        <p:nvSpPr>
          <p:cNvPr id="16" name="Rectangle 15">
            <a:extLst>
              <a:ext uri="{FF2B5EF4-FFF2-40B4-BE49-F238E27FC236}">
                <a16:creationId xmlns:a16="http://schemas.microsoft.com/office/drawing/2014/main" id="{50DE3005-D0B2-18F0-EFCD-FDAE17F41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2174DC18-BAEA-E232-A035-B5026F94C4E0}"/>
              </a:ext>
            </a:extLst>
          </p:cNvPr>
          <p:cNvSpPr>
            <a:spLocks noGrp="1" noChangeArrowheads="1"/>
          </p:cNvSpPr>
          <p:nvPr>
            <p:ph type="ctrTitle"/>
          </p:nvPr>
        </p:nvSpPr>
        <p:spPr>
          <a:xfrm>
            <a:off x="4570856" y="2609850"/>
            <a:ext cx="4953000" cy="2769021"/>
          </a:xfrm>
          <a:noFill/>
        </p:spPr>
        <p:txBody>
          <a:bodyPr>
            <a:normAutofit/>
          </a:bodyPr>
          <a:lstStyle/>
          <a:p>
            <a:pPr algn="l">
              <a:spcAft>
                <a:spcPts val="600"/>
              </a:spcAft>
            </a:pPr>
            <a:r>
              <a:rPr lang="vi-VN" altLang="en-US" sz="2400" i="1" dirty="0">
                <a:solidFill>
                  <a:schemeClr val="tx1"/>
                </a:solidFill>
                <a:latin typeface="Tahoma" pitchFamily="34" charset="0"/>
              </a:rPr>
              <a:t>Preparation of The Gift</a:t>
            </a:r>
            <a:r>
              <a:rPr lang="en-US" altLang="en-US" sz="2400" i="1" dirty="0">
                <a:solidFill>
                  <a:schemeClr val="tx1"/>
                </a:solidFill>
                <a:latin typeface="Tahoma" pitchFamily="34" charset="0"/>
              </a:rPr>
              <a:t> Song</a:t>
            </a:r>
            <a:br>
              <a:rPr lang="en-US" altLang="en-US" sz="2400" b="1" dirty="0">
                <a:solidFill>
                  <a:schemeClr val="tx1"/>
                </a:solidFill>
                <a:latin typeface="Tahoma" pitchFamily="34" charset="0"/>
              </a:rPr>
            </a:br>
            <a:r>
              <a:rPr lang="en-US" altLang="en-US" sz="2400" b="1" dirty="0">
                <a:solidFill>
                  <a:schemeClr val="tx1"/>
                </a:solidFill>
                <a:latin typeface="Tahoma" pitchFamily="34" charset="0"/>
              </a:rPr>
              <a:t>Be Still and Know That I Am God</a:t>
            </a:r>
            <a:endParaRPr lang="en-US" altLang="en-US" sz="32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11670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791008B1-3013-A002-ABC4-27D61213D60F}"/>
              </a:ext>
            </a:extLst>
          </p:cNvPr>
          <p:cNvSpPr>
            <a:spLocks noGrp="1" noChangeArrowheads="1"/>
          </p:cNvSpPr>
          <p:nvPr>
            <p:ph type="ctrTitle"/>
          </p:nvPr>
        </p:nvSpPr>
        <p:spPr>
          <a:xfrm>
            <a:off x="28575" y="0"/>
            <a:ext cx="9086850" cy="3028950"/>
          </a:xfrm>
          <a:noFill/>
        </p:spPr>
        <p:txBody>
          <a:bodyPr/>
          <a:lstStyle/>
          <a:p>
            <a:pPr algn="l" eaLnBrk="1" hangingPunct="1"/>
            <a:br>
              <a:rPr lang="en-US" altLang="en-US" sz="5400" dirty="0">
                <a:solidFill>
                  <a:schemeClr val="bg1"/>
                </a:solidFill>
              </a:rPr>
            </a:br>
            <a:br>
              <a:rPr lang="en-US" altLang="en-US" sz="5400" dirty="0">
                <a:solidFill>
                  <a:schemeClr val="bg1"/>
                </a:solidFill>
              </a:rPr>
            </a:br>
            <a:br>
              <a:rPr lang="en-US" altLang="en-US" sz="5400" dirty="0">
                <a:solidFill>
                  <a:schemeClr val="bg1"/>
                </a:solidFill>
              </a:rPr>
            </a:br>
            <a:r>
              <a:rPr lang="en-US" altLang="en-US" sz="3000" b="1" dirty="0">
                <a:solidFill>
                  <a:srgbClr val="FFFF00"/>
                </a:solidFill>
                <a:latin typeface="Tahoma" panose="020B0604030504040204" pitchFamily="34" charset="0"/>
                <a:cs typeface="Tahoma" panose="020B0604030504040204" pitchFamily="34" charset="0"/>
              </a:rPr>
              <a:t>1</a:t>
            </a:r>
            <a:r>
              <a:rPr lang="en-US" altLang="en-US" b="1" dirty="0">
                <a:solidFill>
                  <a:srgbClr val="FFFF00"/>
                </a:solidFill>
                <a:latin typeface="Tahoma" panose="020B0604030504040204" pitchFamily="34" charset="0"/>
                <a:cs typeface="Tahoma" panose="020B0604030504040204" pitchFamily="34" charset="0"/>
              </a:rPr>
              <a:t>. </a:t>
            </a:r>
            <a:r>
              <a:rPr lang="en-US" altLang="en-US" b="1" dirty="0">
                <a:solidFill>
                  <a:schemeClr val="bg1"/>
                </a:solidFill>
                <a:latin typeface="Tahoma" panose="020B0604030504040204" pitchFamily="34" charset="0"/>
                <a:cs typeface="Tahoma" panose="020B0604030504040204" pitchFamily="34" charset="0"/>
              </a:rPr>
              <a:t>Be still and know that I am God.</a:t>
            </a:r>
            <a:br>
              <a:rPr lang="en-US" altLang="en-US" b="1" dirty="0">
                <a:solidFill>
                  <a:schemeClr val="bg1"/>
                </a:solidFill>
                <a:latin typeface="Tahoma" panose="020B0604030504040204" pitchFamily="34" charset="0"/>
                <a:cs typeface="Tahoma" panose="020B0604030504040204" pitchFamily="34" charset="0"/>
              </a:rPr>
            </a:br>
            <a:r>
              <a:rPr lang="en-US" altLang="en-US" b="1" dirty="0">
                <a:solidFill>
                  <a:schemeClr val="bg1"/>
                </a:solidFill>
                <a:latin typeface="Tahoma" panose="020B0604030504040204" pitchFamily="34" charset="0"/>
                <a:cs typeface="Tahoma" panose="020B0604030504040204" pitchFamily="34" charset="0"/>
              </a:rPr>
              <a:t>You are my chosen one, whom my love I give. </a:t>
            </a:r>
            <a:br>
              <a:rPr lang="en-US" altLang="en-US" b="1" dirty="0">
                <a:solidFill>
                  <a:schemeClr val="bg1"/>
                </a:solidFill>
                <a:latin typeface="Tahoma" panose="020B0604030504040204" pitchFamily="34" charset="0"/>
                <a:cs typeface="Tahoma" panose="020B0604030504040204" pitchFamily="34" charset="0"/>
              </a:rPr>
            </a:br>
            <a:r>
              <a:rPr lang="en-US" altLang="en-US" b="1" dirty="0">
                <a:solidFill>
                  <a:schemeClr val="bg1"/>
                </a:solidFill>
                <a:latin typeface="Tahoma" panose="020B0604030504040204" pitchFamily="34" charset="0"/>
                <a:cs typeface="Tahoma" panose="020B0604030504040204" pitchFamily="34" charset="0"/>
              </a:rPr>
              <a:t>My life is yours, in you I live.</a:t>
            </a:r>
            <a:br>
              <a:rPr lang="en-US" altLang="en-US" b="1" dirty="0">
                <a:solidFill>
                  <a:schemeClr val="bg1"/>
                </a:solidFill>
                <a:latin typeface="Tahoma" panose="020B0604030504040204" pitchFamily="34" charset="0"/>
                <a:cs typeface="Tahoma" panose="020B0604030504040204" pitchFamily="34" charset="0"/>
              </a:rPr>
            </a:br>
            <a:r>
              <a:rPr lang="en-US" altLang="en-US" b="1" dirty="0">
                <a:solidFill>
                  <a:schemeClr val="bg1"/>
                </a:solidFill>
                <a:latin typeface="Tahoma" panose="020B0604030504040204" pitchFamily="34" charset="0"/>
                <a:cs typeface="Tahoma" panose="020B0604030504040204" pitchFamily="34" charset="0"/>
              </a:rPr>
              <a:t>Be still, be still and know that I am God.</a:t>
            </a:r>
            <a:br>
              <a:rPr lang="en-US" altLang="en-US" b="1" dirty="0">
                <a:solidFill>
                  <a:schemeClr val="bg1"/>
                </a:solidFill>
                <a:latin typeface="Tahoma" panose="020B0604030504040204" pitchFamily="34" charset="0"/>
                <a:cs typeface="Tahoma" panose="020B0604030504040204" pitchFamily="34" charset="0"/>
              </a:rPr>
            </a:br>
            <a:br>
              <a:rPr lang="en-US" altLang="en-US" sz="1500" dirty="0">
                <a:solidFill>
                  <a:schemeClr val="bg1"/>
                </a:solidFill>
                <a:latin typeface="Tahoma" panose="020B0604030504040204" pitchFamily="34" charset="0"/>
                <a:cs typeface="Tahoma" panose="020B0604030504040204" pitchFamily="34" charset="0"/>
              </a:rPr>
            </a:br>
            <a:endParaRPr lang="en-US" altLang="en-US" sz="1500" dirty="0">
              <a:solidFill>
                <a:schemeClr val="bg1"/>
              </a:solidFill>
              <a:latin typeface="Tahoma" panose="020B0604030504040204" pitchFamily="34" charset="0"/>
              <a:cs typeface="Tahoma" panose="020B060403050404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31459-6E77-A61A-2B4E-B0A01DF447F5}"/>
            </a:ext>
          </a:extLst>
        </p:cNvPr>
        <p:cNvGrpSpPr/>
        <p:nvPr/>
      </p:nvGrpSpPr>
      <p:grpSpPr>
        <a:xfrm>
          <a:off x="0" y="0"/>
          <a:ext cx="0" cy="0"/>
          <a:chOff x="0" y="0"/>
          <a:chExt cx="0" cy="0"/>
        </a:xfrm>
      </p:grpSpPr>
      <p:sp>
        <p:nvSpPr>
          <p:cNvPr id="2050" name="Rectangle 2">
            <a:extLst>
              <a:ext uri="{FF2B5EF4-FFF2-40B4-BE49-F238E27FC236}">
                <a16:creationId xmlns:a16="http://schemas.microsoft.com/office/drawing/2014/main" id="{71E80C86-7996-5A90-A496-D9A1195A1E4D}"/>
              </a:ext>
            </a:extLst>
          </p:cNvPr>
          <p:cNvSpPr>
            <a:spLocks noGrp="1" noChangeArrowheads="1"/>
          </p:cNvSpPr>
          <p:nvPr>
            <p:ph type="ctrTitle"/>
          </p:nvPr>
        </p:nvSpPr>
        <p:spPr>
          <a:xfrm>
            <a:off x="28575" y="0"/>
            <a:ext cx="9086850" cy="3028950"/>
          </a:xfrm>
          <a:noFill/>
        </p:spPr>
        <p:txBody>
          <a:bodyPr/>
          <a:lstStyle/>
          <a:p>
            <a:pPr algn="l" eaLnBrk="1" hangingPunct="1"/>
            <a:br>
              <a:rPr lang="en-US" altLang="en-US" sz="5400" dirty="0">
                <a:solidFill>
                  <a:schemeClr val="bg1"/>
                </a:solidFill>
              </a:rPr>
            </a:br>
            <a:br>
              <a:rPr lang="en-US" altLang="en-US" sz="5400" dirty="0">
                <a:solidFill>
                  <a:schemeClr val="bg1"/>
                </a:solidFill>
              </a:rPr>
            </a:br>
            <a:br>
              <a:rPr lang="en-US" altLang="en-US" sz="5400" dirty="0">
                <a:solidFill>
                  <a:schemeClr val="bg1"/>
                </a:solidFill>
              </a:rPr>
            </a:br>
            <a:r>
              <a:rPr lang="en-US" altLang="en-US" sz="3000" b="1" dirty="0">
                <a:solidFill>
                  <a:srgbClr val="FFFF00"/>
                </a:solidFill>
                <a:latin typeface="Tahoma" panose="020B0604030504040204" pitchFamily="34" charset="0"/>
                <a:cs typeface="Tahoma" panose="020B0604030504040204" pitchFamily="34" charset="0"/>
              </a:rPr>
              <a:t>2. </a:t>
            </a:r>
            <a:r>
              <a:rPr lang="en-US" altLang="en-US" b="1" dirty="0">
                <a:solidFill>
                  <a:schemeClr val="bg1"/>
                </a:solidFill>
                <a:latin typeface="Tahoma" panose="020B0604030504040204" pitchFamily="34" charset="0"/>
                <a:cs typeface="Tahoma" panose="020B0604030504040204" pitchFamily="34" charset="0"/>
              </a:rPr>
              <a:t>Be still and know that I am God. You are my chosen one, I came to set you free.</a:t>
            </a:r>
            <a:br>
              <a:rPr lang="en-US" altLang="en-US" b="1" dirty="0">
                <a:solidFill>
                  <a:schemeClr val="bg1"/>
                </a:solidFill>
                <a:latin typeface="Tahoma" panose="020B0604030504040204" pitchFamily="34" charset="0"/>
                <a:cs typeface="Tahoma" panose="020B0604030504040204" pitchFamily="34" charset="0"/>
              </a:rPr>
            </a:br>
            <a:r>
              <a:rPr lang="en-US" altLang="en-US" b="1" dirty="0">
                <a:solidFill>
                  <a:schemeClr val="bg1"/>
                </a:solidFill>
                <a:latin typeface="Tahoma" panose="020B0604030504040204" pitchFamily="34" charset="0"/>
                <a:cs typeface="Tahoma" panose="020B0604030504040204" pitchFamily="34" charset="0"/>
              </a:rPr>
              <a:t>Give me your cares and rest in me.</a:t>
            </a:r>
            <a:br>
              <a:rPr lang="en-US" altLang="en-US" b="1" dirty="0">
                <a:solidFill>
                  <a:schemeClr val="bg1"/>
                </a:solidFill>
                <a:latin typeface="Tahoma" panose="020B0604030504040204" pitchFamily="34" charset="0"/>
                <a:cs typeface="Tahoma" panose="020B0604030504040204" pitchFamily="34" charset="0"/>
              </a:rPr>
            </a:br>
            <a:r>
              <a:rPr lang="en-US" altLang="en-US" b="1" dirty="0">
                <a:solidFill>
                  <a:schemeClr val="bg1"/>
                </a:solidFill>
                <a:latin typeface="Tahoma" panose="020B0604030504040204" pitchFamily="34" charset="0"/>
                <a:cs typeface="Tahoma" panose="020B0604030504040204" pitchFamily="34" charset="0"/>
              </a:rPr>
              <a:t>Be still, be still and know that I am God</a:t>
            </a:r>
            <a:r>
              <a:rPr lang="en-US" altLang="en-US" b="1" i="1" dirty="0">
                <a:solidFill>
                  <a:schemeClr val="bg1"/>
                </a:solidFill>
                <a:latin typeface="Tahoma" panose="020B0604030504040204" pitchFamily="34" charset="0"/>
                <a:cs typeface="Tahoma" panose="020B0604030504040204" pitchFamily="34" charset="0"/>
              </a:rPr>
              <a:t>.</a:t>
            </a:r>
            <a:br>
              <a:rPr lang="en-US" altLang="en-US" b="1" dirty="0">
                <a:solidFill>
                  <a:schemeClr val="bg1"/>
                </a:solidFill>
                <a:latin typeface="Tahoma" panose="020B0604030504040204" pitchFamily="34" charset="0"/>
                <a:cs typeface="Tahoma" panose="020B0604030504040204" pitchFamily="34" charset="0"/>
              </a:rPr>
            </a:br>
            <a:br>
              <a:rPr lang="en-US" altLang="en-US" sz="1500" dirty="0">
                <a:solidFill>
                  <a:schemeClr val="bg1"/>
                </a:solidFill>
                <a:latin typeface="Tahoma" panose="020B0604030504040204" pitchFamily="34" charset="0"/>
                <a:cs typeface="Tahoma" panose="020B0604030504040204" pitchFamily="34" charset="0"/>
              </a:rPr>
            </a:br>
            <a:endParaRPr lang="en-US" altLang="en-US" sz="1500" dirty="0">
              <a:solidFill>
                <a:schemeClr val="bg1"/>
              </a:solidFill>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165319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F452E0-80B1-3FA8-6C8F-C8958037F5EC}"/>
            </a:ext>
          </a:extLst>
        </p:cNvPr>
        <p:cNvGrpSpPr/>
        <p:nvPr/>
      </p:nvGrpSpPr>
      <p:grpSpPr>
        <a:xfrm>
          <a:off x="0" y="0"/>
          <a:ext cx="0" cy="0"/>
          <a:chOff x="0" y="0"/>
          <a:chExt cx="0" cy="0"/>
        </a:xfrm>
      </p:grpSpPr>
      <p:sp>
        <p:nvSpPr>
          <p:cNvPr id="2050" name="Rectangle 2">
            <a:extLst>
              <a:ext uri="{FF2B5EF4-FFF2-40B4-BE49-F238E27FC236}">
                <a16:creationId xmlns:a16="http://schemas.microsoft.com/office/drawing/2014/main" id="{0E2DF23C-4A53-4B01-E2A3-0B6B43512DC9}"/>
              </a:ext>
            </a:extLst>
          </p:cNvPr>
          <p:cNvSpPr>
            <a:spLocks noGrp="1" noChangeArrowheads="1"/>
          </p:cNvSpPr>
          <p:nvPr>
            <p:ph type="ctrTitle"/>
          </p:nvPr>
        </p:nvSpPr>
        <p:spPr>
          <a:xfrm>
            <a:off x="28575" y="0"/>
            <a:ext cx="9086850" cy="3028950"/>
          </a:xfrm>
          <a:noFill/>
        </p:spPr>
        <p:txBody>
          <a:bodyPr/>
          <a:lstStyle/>
          <a:p>
            <a:pPr algn="l" eaLnBrk="1" hangingPunct="1"/>
            <a:br>
              <a:rPr lang="en-US" altLang="en-US" sz="5400" dirty="0">
                <a:solidFill>
                  <a:schemeClr val="bg1"/>
                </a:solidFill>
              </a:rPr>
            </a:br>
            <a:br>
              <a:rPr lang="en-US" altLang="en-US" sz="5400" dirty="0">
                <a:solidFill>
                  <a:schemeClr val="bg1"/>
                </a:solidFill>
              </a:rPr>
            </a:br>
            <a:br>
              <a:rPr lang="en-US" altLang="en-US" sz="5400" dirty="0">
                <a:solidFill>
                  <a:schemeClr val="bg1"/>
                </a:solidFill>
              </a:rPr>
            </a:br>
            <a:br>
              <a:rPr lang="en-US" altLang="en-US" sz="5400" dirty="0">
                <a:solidFill>
                  <a:schemeClr val="bg1"/>
                </a:solidFill>
              </a:rPr>
            </a:br>
            <a:r>
              <a:rPr lang="en-US" altLang="en-US" sz="3000" b="1" dirty="0">
                <a:solidFill>
                  <a:srgbClr val="FFFF00"/>
                </a:solidFill>
                <a:latin typeface="Tahoma" panose="020B0604030504040204" pitchFamily="34" charset="0"/>
                <a:cs typeface="Tahoma" panose="020B0604030504040204" pitchFamily="34" charset="0"/>
              </a:rPr>
              <a:t>3. </a:t>
            </a:r>
            <a:r>
              <a:rPr lang="en-US" altLang="en-US" b="1" dirty="0">
                <a:solidFill>
                  <a:schemeClr val="bg1"/>
                </a:solidFill>
                <a:latin typeface="Tahoma" panose="020B0604030504040204" pitchFamily="34" charset="0"/>
                <a:cs typeface="Tahoma" panose="020B0604030504040204" pitchFamily="34" charset="0"/>
              </a:rPr>
              <a:t>Be still and know that I am God. You are my chosen one, to whom I show my ways.</a:t>
            </a:r>
            <a:br>
              <a:rPr lang="en-US" altLang="en-US" b="1" dirty="0">
                <a:solidFill>
                  <a:schemeClr val="bg1"/>
                </a:solidFill>
                <a:latin typeface="Tahoma" panose="020B0604030504040204" pitchFamily="34" charset="0"/>
                <a:cs typeface="Tahoma" panose="020B0604030504040204" pitchFamily="34" charset="0"/>
              </a:rPr>
            </a:br>
            <a:r>
              <a:rPr lang="en-US" altLang="en-US" b="1" dirty="0">
                <a:solidFill>
                  <a:schemeClr val="bg1"/>
                </a:solidFill>
                <a:latin typeface="Tahoma" panose="020B0604030504040204" pitchFamily="34" charset="0"/>
                <a:cs typeface="Tahoma" panose="020B0604030504040204" pitchFamily="34" charset="0"/>
              </a:rPr>
              <a:t>My love is with you all your days. Be still, be still and know that I am God</a:t>
            </a:r>
            <a:br>
              <a:rPr lang="en-US" altLang="en-US" b="1" dirty="0">
                <a:solidFill>
                  <a:schemeClr val="bg1"/>
                </a:solidFill>
                <a:latin typeface="Tahoma" panose="020B0604030504040204" pitchFamily="34" charset="0"/>
                <a:cs typeface="Tahoma" panose="020B0604030504040204" pitchFamily="34" charset="0"/>
              </a:rPr>
            </a:br>
            <a:br>
              <a:rPr lang="en-US" altLang="en-US" sz="1500" dirty="0">
                <a:solidFill>
                  <a:schemeClr val="bg1"/>
                </a:solidFill>
                <a:latin typeface="Tahoma" panose="020B0604030504040204" pitchFamily="34" charset="0"/>
                <a:cs typeface="Tahoma" panose="020B0604030504040204" pitchFamily="34" charset="0"/>
              </a:rPr>
            </a:br>
            <a:endParaRPr lang="en-US" altLang="en-US" sz="1500" dirty="0">
              <a:solidFill>
                <a:schemeClr val="bg1"/>
              </a:solidFill>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744791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2269B71-054F-88C8-A1AC-1A82071EC316}"/>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31DFA43-ADC5-BAE8-44DD-A8613D50BB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4" name="Picture 3">
            <a:extLst>
              <a:ext uri="{FF2B5EF4-FFF2-40B4-BE49-F238E27FC236}">
                <a16:creationId xmlns:a16="http://schemas.microsoft.com/office/drawing/2014/main" id="{1BEC80FC-C759-AF49-7AA5-33BF206B9334}"/>
              </a:ext>
            </a:extLst>
          </p:cNvPr>
          <p:cNvPicPr>
            <a:picLocks noChangeAspect="1"/>
          </p:cNvPicPr>
          <p:nvPr/>
        </p:nvPicPr>
        <p:blipFill>
          <a:blip r:embed="rId3">
            <a:extLst>
              <a:ext uri="{28A0092B-C50C-407E-A947-70E740481C1C}">
                <a14:useLocalDpi xmlns:a14="http://schemas.microsoft.com/office/drawing/2010/main" val="0"/>
              </a:ext>
            </a:extLst>
          </a:blip>
          <a:srcRect l="91" r="11785"/>
          <a:stretch>
            <a:fillRect/>
          </a:stretch>
        </p:blipFill>
        <p:spPr>
          <a:xfrm>
            <a:off x="20" y="10"/>
            <a:ext cx="7252212" cy="5143490"/>
          </a:xfrm>
          <a:prstGeom prst="rect">
            <a:avLst/>
          </a:prstGeom>
        </p:spPr>
      </p:pic>
      <p:sp>
        <p:nvSpPr>
          <p:cNvPr id="16" name="Rectangle 15">
            <a:extLst>
              <a:ext uri="{FF2B5EF4-FFF2-40B4-BE49-F238E27FC236}">
                <a16:creationId xmlns:a16="http://schemas.microsoft.com/office/drawing/2014/main" id="{CEBFE008-D7CB-15FB-3CC8-3640B0221D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9EF9CFA9-AB3A-FC5F-0801-2F3D5746E862}"/>
              </a:ext>
            </a:extLst>
          </p:cNvPr>
          <p:cNvSpPr>
            <a:spLocks noGrp="1" noChangeArrowheads="1"/>
          </p:cNvSpPr>
          <p:nvPr>
            <p:ph type="ctrTitle"/>
          </p:nvPr>
        </p:nvSpPr>
        <p:spPr>
          <a:xfrm>
            <a:off x="6172200" y="2609850"/>
            <a:ext cx="3351656" cy="2769021"/>
          </a:xfrm>
          <a:noFill/>
        </p:spPr>
        <p:txBody>
          <a:bodyPr>
            <a:normAutofit/>
          </a:bodyPr>
          <a:lstStyle/>
          <a:p>
            <a:pPr algn="l">
              <a:spcAft>
                <a:spcPts val="600"/>
              </a:spcAft>
            </a:pPr>
            <a:r>
              <a:rPr lang="vi-VN" altLang="en-US" sz="2400" b="1" dirty="0">
                <a:solidFill>
                  <a:schemeClr val="tx1"/>
                </a:solidFill>
                <a:latin typeface="Tahoma" panose="020B0604030504040204" pitchFamily="34" charset="0"/>
                <a:ea typeface="Tahoma" panose="020B0604030504040204" pitchFamily="34" charset="0"/>
                <a:cs typeface="Tahoma" panose="020B0604030504040204" pitchFamily="34" charset="0"/>
              </a:rPr>
              <a:t>Holy Holy Holy</a:t>
            </a:r>
            <a:endParaRPr lang="en-US" altLang="en-US" sz="32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43250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endParaRPr lang="en-US" altLang="en-US" sz="4400">
              <a:solidFill>
                <a:schemeClr val="tx2"/>
              </a:solidFill>
            </a:endParaRPr>
          </a:p>
        </p:txBody>
      </p:sp>
      <p:sp>
        <p:nvSpPr>
          <p:cNvPr id="47106"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endParaRPr>
          </a:p>
        </p:txBody>
      </p:sp>
      <p:sp>
        <p:nvSpPr>
          <p:cNvPr id="47107" name="Rectangle 7"/>
          <p:cNvSpPr>
            <a:spLocks noChangeArrowheads="1"/>
          </p:cNvSpPr>
          <p:nvPr/>
        </p:nvSpPr>
        <p:spPr bwMode="auto">
          <a:xfrm>
            <a:off x="76200" y="107156"/>
            <a:ext cx="8828088"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r>
              <a:rPr lang="en-US" altLang="en-US" sz="4000" dirty="0">
                <a:solidFill>
                  <a:schemeClr val="tx2"/>
                </a:solidFill>
              </a:rPr>
              <a:t> </a:t>
            </a:r>
            <a:br>
              <a:rPr lang="en-US" altLang="en-US" sz="4000" dirty="0">
                <a:solidFill>
                  <a:schemeClr val="tx2"/>
                </a:solidFill>
              </a:rPr>
            </a:br>
            <a:br>
              <a:rPr lang="en-US" altLang="en-US" sz="3200" b="1" i="1" dirty="0">
                <a:solidFill>
                  <a:schemeClr val="tx2"/>
                </a:solidFill>
              </a:rPr>
            </a:br>
            <a:br>
              <a:rPr lang="en-US" altLang="en-US" sz="3200" b="1" i="1" dirty="0">
                <a:solidFill>
                  <a:schemeClr val="tx2"/>
                </a:solidFill>
              </a:rPr>
            </a:br>
            <a:br>
              <a:rPr lang="en-US" altLang="en-US" sz="3200" b="1" i="1" dirty="0">
                <a:solidFill>
                  <a:schemeClr val="tx2"/>
                </a:solidFill>
              </a:rPr>
            </a:br>
            <a:endParaRPr lang="en-US" altLang="en-US" sz="3200" b="1" i="1" dirty="0">
              <a:solidFill>
                <a:schemeClr val="tx2"/>
              </a:solidFill>
            </a:endParaRPr>
          </a:p>
          <a:p>
            <a:pPr algn="l" eaLnBrk="1" hangingPunct="1"/>
            <a:r>
              <a:rPr lang="en-US" altLang="en-US" sz="4800" b="1" dirty="0">
                <a:solidFill>
                  <a:schemeClr val="bg1"/>
                </a:solidFill>
                <a:latin typeface="Tahoma" pitchFamily="34" charset="0"/>
                <a:cs typeface="Tahoma" pitchFamily="34" charset="0"/>
              </a:rPr>
              <a:t>Holy, Holy, Holy Lord God of hosts.</a:t>
            </a:r>
            <a:br>
              <a:rPr lang="en-US" altLang="en-US" sz="4800" b="1" dirty="0">
                <a:solidFill>
                  <a:schemeClr val="bg1"/>
                </a:solidFill>
                <a:latin typeface="Tahoma" pitchFamily="34" charset="0"/>
                <a:cs typeface="Tahoma" pitchFamily="34" charset="0"/>
              </a:rPr>
            </a:br>
            <a:r>
              <a:rPr lang="en-US" altLang="en-US" sz="4800" b="1" dirty="0">
                <a:solidFill>
                  <a:schemeClr val="bg1"/>
                </a:solidFill>
                <a:latin typeface="Tahoma" pitchFamily="34" charset="0"/>
                <a:cs typeface="Tahoma" pitchFamily="34" charset="0"/>
              </a:rPr>
              <a:t>Heaven and earth are full, are full of your glory. Hosanna, Hosanna! Hosanna in the highest.</a:t>
            </a:r>
            <a:br>
              <a:rPr lang="en-US" altLang="en-US" sz="4800" b="1" dirty="0">
                <a:solidFill>
                  <a:schemeClr val="bg1"/>
                </a:solidFill>
                <a:latin typeface="Tahoma" pitchFamily="34" charset="0"/>
                <a:cs typeface="Tahoma" pitchFamily="34" charset="0"/>
              </a:rPr>
            </a:br>
            <a:br>
              <a:rPr lang="en-US" altLang="en-US" sz="6000" dirty="0">
                <a:solidFill>
                  <a:schemeClr val="tx2"/>
                </a:solidFill>
              </a:rPr>
            </a:br>
            <a:br>
              <a:rPr lang="en-US" altLang="en-US" sz="5400" b="1" dirty="0">
                <a:solidFill>
                  <a:schemeClr val="tx2"/>
                </a:solidFill>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878252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5" name="Rectangle 7"/>
          <p:cNvSpPr>
            <a:spLocks noChangeArrowheads="1"/>
          </p:cNvSpPr>
          <p:nvPr/>
        </p:nvSpPr>
        <p:spPr bwMode="auto">
          <a:xfrm>
            <a:off x="228600" y="66005"/>
            <a:ext cx="8915400" cy="491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charset="0"/>
                <a:cs typeface="Arial" charset="0"/>
              </a:defRPr>
            </a:lvl1pPr>
            <a:lvl2pPr algn="ctr">
              <a:defRPr sz="4400">
                <a:solidFill>
                  <a:schemeClr val="tx2"/>
                </a:solidFill>
                <a:latin typeface="Arial" charset="0"/>
                <a:cs typeface="Arial" charset="0"/>
              </a:defRPr>
            </a:lvl2pPr>
            <a:lvl3pPr algn="ctr">
              <a:defRPr sz="4400">
                <a:solidFill>
                  <a:schemeClr val="tx2"/>
                </a:solidFill>
                <a:latin typeface="Arial" charset="0"/>
                <a:cs typeface="Arial" charset="0"/>
              </a:defRPr>
            </a:lvl3pPr>
            <a:lvl4pPr algn="ctr">
              <a:defRPr sz="4400">
                <a:solidFill>
                  <a:schemeClr val="tx2"/>
                </a:solidFill>
                <a:latin typeface="Arial" charset="0"/>
                <a:cs typeface="Arial" charset="0"/>
              </a:defRPr>
            </a:lvl4pPr>
            <a:lvl5pPr algn="ctr">
              <a:defRPr sz="4400">
                <a:solidFill>
                  <a:schemeClr val="tx2"/>
                </a:solidFill>
                <a:latin typeface="Arial" charset="0"/>
                <a:cs typeface="Arial" charset="0"/>
              </a:defRPr>
            </a:lvl5pPr>
            <a:lvl6pPr marL="457200" algn="ctr" fontAlgn="base">
              <a:spcBef>
                <a:spcPct val="0"/>
              </a:spcBef>
              <a:spcAft>
                <a:spcPct val="0"/>
              </a:spcAft>
              <a:defRPr sz="4400">
                <a:solidFill>
                  <a:schemeClr val="tx2"/>
                </a:solidFill>
                <a:latin typeface="Arial" charset="0"/>
                <a:cs typeface="Arial" charset="0"/>
              </a:defRPr>
            </a:lvl6pPr>
            <a:lvl7pPr marL="914400" algn="ctr" fontAlgn="base">
              <a:spcBef>
                <a:spcPct val="0"/>
              </a:spcBef>
              <a:spcAft>
                <a:spcPct val="0"/>
              </a:spcAft>
              <a:defRPr sz="4400">
                <a:solidFill>
                  <a:schemeClr val="tx2"/>
                </a:solidFill>
                <a:latin typeface="Arial" charset="0"/>
                <a:cs typeface="Arial" charset="0"/>
              </a:defRPr>
            </a:lvl7pPr>
            <a:lvl8pPr marL="1371600" algn="ctr" fontAlgn="base">
              <a:spcBef>
                <a:spcPct val="0"/>
              </a:spcBef>
              <a:spcAft>
                <a:spcPct val="0"/>
              </a:spcAft>
              <a:defRPr sz="4400">
                <a:solidFill>
                  <a:schemeClr val="tx2"/>
                </a:solidFill>
                <a:latin typeface="Arial" charset="0"/>
                <a:cs typeface="Arial" charset="0"/>
              </a:defRPr>
            </a:lvl8pPr>
            <a:lvl9pPr marL="1828800" algn="ctr" fontAlgn="base">
              <a:spcBef>
                <a:spcPct val="0"/>
              </a:spcBef>
              <a:spcAft>
                <a:spcPct val="0"/>
              </a:spcAft>
              <a:defRPr sz="4400">
                <a:solidFill>
                  <a:schemeClr val="tx2"/>
                </a:solidFill>
                <a:latin typeface="Arial" charset="0"/>
                <a:cs typeface="Arial" charset="0"/>
              </a:defRPr>
            </a:lvl9pPr>
          </a:lstStyle>
          <a:p>
            <a:pPr algn="l"/>
            <a:r>
              <a:rPr lang="en-US" altLang="en-US" sz="4000" dirty="0"/>
              <a:t> </a:t>
            </a:r>
            <a:br>
              <a:rPr lang="en-US" altLang="en-US" sz="4000" dirty="0"/>
            </a:br>
            <a:br>
              <a:rPr lang="en-US" altLang="en-US" sz="3200" b="1" i="1" dirty="0"/>
            </a:br>
            <a:br>
              <a:rPr lang="en-US" altLang="en-US" sz="3200" b="1" i="1" dirty="0"/>
            </a:br>
            <a:br>
              <a:rPr lang="en-US" altLang="en-US" sz="3200" b="1" i="1" dirty="0"/>
            </a:br>
            <a:br>
              <a:rPr lang="en-US" altLang="en-US" sz="3200" b="1" i="1" dirty="0"/>
            </a:br>
            <a:r>
              <a:rPr lang="en-US" altLang="en-US" dirty="0">
                <a:solidFill>
                  <a:srgbClr val="FFFF00"/>
                </a:solidFill>
              </a:rPr>
              <a:t>2a</a:t>
            </a:r>
            <a:r>
              <a:rPr lang="en-US" dirty="0">
                <a:solidFill>
                  <a:srgbClr val="FFFF00"/>
                </a:solidFill>
              </a:rPr>
              <a:t>.</a:t>
            </a: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 I heard the voice of Jesus say, “Behold, I freely give</a:t>
            </a:r>
            <a:b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the living water, thirsty one,</a:t>
            </a:r>
            <a:b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stoop down and drink and live.”</a:t>
            </a:r>
            <a:b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US" altLang="en-US" sz="6000" dirty="0">
                <a:latin typeface="Times New Roman" pitchFamily="18" charset="0"/>
              </a:rPr>
            </a:br>
            <a:br>
              <a:rPr lang="en-US" altLang="en-US" sz="5400" b="1" dirty="0">
                <a:latin typeface="Times New Roman" pitchFamily="18" charset="0"/>
              </a:rPr>
            </a:br>
            <a:br>
              <a:rPr lang="en-US" altLang="en-US" sz="2000" dirty="0"/>
            </a:br>
            <a:endParaRPr lang="en-US" altLang="en-US" sz="2000" dirty="0"/>
          </a:p>
        </p:txBody>
      </p:sp>
    </p:spTree>
    <p:extLst>
      <p:ext uri="{BB962C8B-B14F-4D97-AF65-F5344CB8AC3E}">
        <p14:creationId xmlns:p14="http://schemas.microsoft.com/office/powerpoint/2010/main" val="34043388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endParaRPr lang="en-US" altLang="en-US" sz="4400">
              <a:solidFill>
                <a:schemeClr val="tx2"/>
              </a:solidFill>
            </a:endParaRPr>
          </a:p>
        </p:txBody>
      </p:sp>
      <p:sp>
        <p:nvSpPr>
          <p:cNvPr id="48130"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endParaRPr>
          </a:p>
        </p:txBody>
      </p:sp>
      <p:sp>
        <p:nvSpPr>
          <p:cNvPr id="48131" name="Rectangle 7"/>
          <p:cNvSpPr>
            <a:spLocks noChangeArrowheads="1"/>
          </p:cNvSpPr>
          <p:nvPr/>
        </p:nvSpPr>
        <p:spPr bwMode="auto">
          <a:xfrm>
            <a:off x="152400" y="107156"/>
            <a:ext cx="8751888"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algn="l" eaLnBrk="1" hangingPunct="1"/>
            <a:r>
              <a:rPr lang="en-US" altLang="en-US" sz="4000" dirty="0">
                <a:solidFill>
                  <a:schemeClr val="tx2"/>
                </a:solidFill>
              </a:rPr>
              <a:t> </a:t>
            </a:r>
            <a:br>
              <a:rPr lang="en-US" altLang="en-US" sz="4000" dirty="0">
                <a:solidFill>
                  <a:schemeClr val="tx2"/>
                </a:solidFill>
              </a:rPr>
            </a:br>
            <a:br>
              <a:rPr lang="en-US" altLang="en-US" sz="3200" b="1" i="1" dirty="0">
                <a:solidFill>
                  <a:schemeClr val="tx2"/>
                </a:solidFill>
              </a:rPr>
            </a:br>
            <a:br>
              <a:rPr lang="en-US" altLang="en-US" sz="3200" b="1" i="1" dirty="0">
                <a:solidFill>
                  <a:schemeClr val="tx2"/>
                </a:solidFill>
              </a:rPr>
            </a:br>
            <a:br>
              <a:rPr lang="en-US" altLang="en-US" sz="3200" b="1" i="1" dirty="0">
                <a:solidFill>
                  <a:schemeClr val="tx2"/>
                </a:solidFill>
              </a:rPr>
            </a:br>
            <a:endParaRPr lang="en-US" altLang="en-US" sz="3200" b="1" i="1" dirty="0">
              <a:solidFill>
                <a:schemeClr val="tx2"/>
              </a:solidFill>
            </a:endParaRPr>
          </a:p>
          <a:p>
            <a:pPr algn="l" eaLnBrk="1" hangingPunct="1"/>
            <a:endParaRPr lang="en-US" altLang="en-US" sz="3200" b="1" i="1" dirty="0">
              <a:solidFill>
                <a:schemeClr val="tx2"/>
              </a:solidFill>
              <a:latin typeface="Tahoma" pitchFamily="34" charset="0"/>
              <a:cs typeface="Tahoma" pitchFamily="34" charset="0"/>
            </a:endParaRPr>
          </a:p>
          <a:p>
            <a:pPr algn="l" eaLnBrk="1" hangingPunct="1"/>
            <a:r>
              <a:rPr lang="en-US" altLang="en-US" sz="4800" b="1" dirty="0">
                <a:solidFill>
                  <a:schemeClr val="bg1"/>
                </a:solidFill>
                <a:latin typeface="Tahoma" pitchFamily="34" charset="0"/>
                <a:cs typeface="Tahoma" pitchFamily="34" charset="0"/>
              </a:rPr>
              <a:t>Blessed is he who comes, who comes in the name of the Lord. </a:t>
            </a:r>
            <a:br>
              <a:rPr lang="en-US" altLang="en-US" sz="4800" b="1" dirty="0">
                <a:solidFill>
                  <a:schemeClr val="bg1"/>
                </a:solidFill>
                <a:latin typeface="Tahoma" pitchFamily="34" charset="0"/>
                <a:cs typeface="Tahoma" pitchFamily="34" charset="0"/>
              </a:rPr>
            </a:br>
            <a:r>
              <a:rPr lang="en-US" altLang="en-US" sz="4800" b="1" dirty="0">
                <a:solidFill>
                  <a:schemeClr val="bg1"/>
                </a:solidFill>
                <a:latin typeface="Tahoma" pitchFamily="34" charset="0"/>
                <a:cs typeface="Tahoma" pitchFamily="34" charset="0"/>
              </a:rPr>
              <a:t>Hosanna, Hosanna! Hosanna in the highest.</a:t>
            </a:r>
            <a:br>
              <a:rPr lang="en-US" altLang="en-US" sz="4800" b="1" dirty="0">
                <a:solidFill>
                  <a:schemeClr val="bg1"/>
                </a:solidFill>
                <a:latin typeface="Tahoma" pitchFamily="34" charset="0"/>
                <a:cs typeface="Tahoma" pitchFamily="34" charset="0"/>
              </a:rPr>
            </a:br>
            <a:br>
              <a:rPr lang="en-US" altLang="en-US" sz="5400" b="1" dirty="0">
                <a:solidFill>
                  <a:schemeClr val="bg1"/>
                </a:solidFill>
              </a:rPr>
            </a:br>
            <a:br>
              <a:rPr lang="en-US" altLang="en-US" sz="6000" dirty="0">
                <a:solidFill>
                  <a:schemeClr val="bg1"/>
                </a:solidFill>
              </a:rPr>
            </a:br>
            <a:br>
              <a:rPr lang="en-US" altLang="en-US" sz="5400" b="1" dirty="0">
                <a:solidFill>
                  <a:schemeClr val="tx2"/>
                </a:solidFill>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14916456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8E515E9-2B98-0EF6-C119-A85F7659E8C6}"/>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409322E-0701-D3F4-544C-9F16ED1CF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4" name="Picture 3">
            <a:extLst>
              <a:ext uri="{FF2B5EF4-FFF2-40B4-BE49-F238E27FC236}">
                <a16:creationId xmlns:a16="http://schemas.microsoft.com/office/drawing/2014/main" id="{CA44C897-ACEC-6FAC-785C-0C4C117A13BF}"/>
              </a:ext>
            </a:extLst>
          </p:cNvPr>
          <p:cNvPicPr>
            <a:picLocks noChangeAspect="1"/>
          </p:cNvPicPr>
          <p:nvPr/>
        </p:nvPicPr>
        <p:blipFill>
          <a:blip r:embed="rId3">
            <a:extLst>
              <a:ext uri="{28A0092B-C50C-407E-A947-70E740481C1C}">
                <a14:useLocalDpi xmlns:a14="http://schemas.microsoft.com/office/drawing/2010/main" val="0"/>
              </a:ext>
            </a:extLst>
          </a:blip>
          <a:srcRect l="91" r="11785"/>
          <a:stretch>
            <a:fillRect/>
          </a:stretch>
        </p:blipFill>
        <p:spPr>
          <a:xfrm>
            <a:off x="20" y="10"/>
            <a:ext cx="7252212" cy="5143490"/>
          </a:xfrm>
          <a:prstGeom prst="rect">
            <a:avLst/>
          </a:prstGeom>
        </p:spPr>
      </p:pic>
      <p:sp>
        <p:nvSpPr>
          <p:cNvPr id="16" name="Rectangle 15">
            <a:extLst>
              <a:ext uri="{FF2B5EF4-FFF2-40B4-BE49-F238E27FC236}">
                <a16:creationId xmlns:a16="http://schemas.microsoft.com/office/drawing/2014/main" id="{7344EE74-0AF1-9425-F951-79FB885877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19F78A36-A406-E6C5-9530-3AC2AB61876E}"/>
              </a:ext>
            </a:extLst>
          </p:cNvPr>
          <p:cNvSpPr>
            <a:spLocks noGrp="1" noChangeArrowheads="1"/>
          </p:cNvSpPr>
          <p:nvPr>
            <p:ph type="ctrTitle"/>
          </p:nvPr>
        </p:nvSpPr>
        <p:spPr>
          <a:xfrm>
            <a:off x="6172200" y="2609850"/>
            <a:ext cx="3351656" cy="2769021"/>
          </a:xfrm>
          <a:noFill/>
        </p:spPr>
        <p:txBody>
          <a:bodyPr>
            <a:normAutofit/>
          </a:bodyPr>
          <a:lstStyle/>
          <a:p>
            <a:pPr algn="l">
              <a:spcAft>
                <a:spcPts val="600"/>
              </a:spcAft>
            </a:pPr>
            <a:r>
              <a:rPr lang="vi-VN" altLang="en-US" sz="2400" b="1" dirty="0">
                <a:solidFill>
                  <a:schemeClr val="tx1"/>
                </a:solidFill>
                <a:latin typeface="Tahoma" panose="020B0604030504040204" pitchFamily="34" charset="0"/>
                <a:ea typeface="Tahoma" panose="020B0604030504040204" pitchFamily="34" charset="0"/>
                <a:cs typeface="Tahoma" panose="020B0604030504040204" pitchFamily="34" charset="0"/>
              </a:rPr>
              <a:t>Memorial Acclamation</a:t>
            </a:r>
            <a:endParaRPr lang="en-US" altLang="en-US" sz="32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73790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p:cNvSpPr>
            <a:spLocks noGrp="1" noChangeArrowheads="1"/>
          </p:cNvSpPr>
          <p:nvPr>
            <p:ph type="subTitle" idx="1"/>
          </p:nvPr>
        </p:nvSpPr>
        <p:spPr/>
        <p:txBody>
          <a:bodyPr/>
          <a:lstStyle/>
          <a:p>
            <a:pPr eaLnBrk="1" hangingPunct="1"/>
            <a:endParaRPr lang="en-US" altLang="en-US"/>
          </a:p>
        </p:txBody>
      </p:sp>
      <p:sp>
        <p:nvSpPr>
          <p:cNvPr id="50179" name="Rectangle 5"/>
          <p:cNvSpPr>
            <a:spLocks noChangeArrowheads="1"/>
          </p:cNvSpPr>
          <p:nvPr/>
        </p:nvSpPr>
        <p:spPr bwMode="auto">
          <a:xfrm>
            <a:off x="152400" y="171450"/>
            <a:ext cx="8382000" cy="462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algn="l" eaLnBrk="1" hangingPunct="1"/>
            <a:br>
              <a:rPr lang="vi-VN" altLang="en-US" sz="2800" b="1" dirty="0">
                <a:solidFill>
                  <a:schemeClr val="tx2"/>
                </a:solidFill>
                <a:latin typeface="Arial" pitchFamily="34" charset="0"/>
              </a:rPr>
            </a:br>
            <a:br>
              <a:rPr lang="vi-VN" altLang="en-US" sz="2800" b="1" dirty="0">
                <a:solidFill>
                  <a:schemeClr val="tx2"/>
                </a:solidFill>
                <a:latin typeface="Arial" pitchFamily="34" charset="0"/>
              </a:rPr>
            </a:br>
            <a:br>
              <a:rPr lang="vi-VN" altLang="en-US" sz="2800" b="1" dirty="0">
                <a:solidFill>
                  <a:schemeClr val="tx2"/>
                </a:solidFill>
                <a:latin typeface="Arial" pitchFamily="34" charset="0"/>
              </a:rPr>
            </a:br>
            <a:r>
              <a:rPr lang="en-US" altLang="en-US" sz="4400" b="1" dirty="0">
                <a:solidFill>
                  <a:schemeClr val="bg1"/>
                </a:solidFill>
                <a:latin typeface="Tahoma" pitchFamily="34" charset="0"/>
                <a:cs typeface="Tahoma" pitchFamily="34" charset="0"/>
              </a:rPr>
              <a:t>We proclaim your Death, O Lord,</a:t>
            </a:r>
            <a:br>
              <a:rPr lang="en-US" altLang="en-US" sz="4400" dirty="0">
                <a:solidFill>
                  <a:schemeClr val="bg1"/>
                </a:solidFill>
                <a:latin typeface="Tahoma" pitchFamily="34" charset="0"/>
                <a:cs typeface="Tahoma" pitchFamily="34" charset="0"/>
              </a:rPr>
            </a:br>
            <a:r>
              <a:rPr lang="en-US" altLang="en-US" sz="4400" b="1" dirty="0">
                <a:solidFill>
                  <a:schemeClr val="bg1"/>
                </a:solidFill>
                <a:latin typeface="Tahoma" pitchFamily="34" charset="0"/>
                <a:cs typeface="Tahoma" pitchFamily="34" charset="0"/>
              </a:rPr>
              <a:t>and profess your Resurrection until you come again</a:t>
            </a:r>
            <a:r>
              <a:rPr lang="en-US" altLang="en-US" sz="4400" dirty="0">
                <a:solidFill>
                  <a:schemeClr val="bg1"/>
                </a:solidFill>
                <a:latin typeface="Tahoma" pitchFamily="34" charset="0"/>
                <a:cs typeface="Tahoma" pitchFamily="34" charset="0"/>
              </a:rPr>
              <a:t>. </a:t>
            </a:r>
            <a:br>
              <a:rPr lang="en-US" altLang="en-US" sz="4400" b="1" dirty="0">
                <a:solidFill>
                  <a:schemeClr val="bg1"/>
                </a:solidFill>
                <a:latin typeface="Tahoma" pitchFamily="34" charset="0"/>
                <a:cs typeface="Tahoma" pitchFamily="34" charset="0"/>
              </a:rPr>
            </a:br>
            <a:br>
              <a:rPr lang="en-US" altLang="en-US" sz="5400" b="1" dirty="0">
                <a:solidFill>
                  <a:schemeClr val="bg1"/>
                </a:solidFill>
                <a:latin typeface="Tahoma" pitchFamily="34" charset="0"/>
                <a:cs typeface="Tahoma" pitchFamily="34" charset="0"/>
              </a:rPr>
            </a:br>
            <a:endParaRPr lang="en-US" altLang="en-US" sz="5400" b="1" dirty="0">
              <a:solidFill>
                <a:schemeClr val="bg1"/>
              </a:solidFill>
              <a:latin typeface="Tahoma" pitchFamily="34" charset="0"/>
              <a:cs typeface="Tahoma" pitchFamily="34" charset="0"/>
            </a:endParaRPr>
          </a:p>
        </p:txBody>
      </p:sp>
    </p:spTree>
    <p:extLst>
      <p:ext uri="{BB962C8B-B14F-4D97-AF65-F5344CB8AC3E}">
        <p14:creationId xmlns:p14="http://schemas.microsoft.com/office/powerpoint/2010/main" val="34754477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8C37A17-14CA-CAA9-32E1-6E3BBD519AB3}"/>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7D075F7-ABAB-9531-CA3B-22929CE41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4" name="Picture 3">
            <a:extLst>
              <a:ext uri="{FF2B5EF4-FFF2-40B4-BE49-F238E27FC236}">
                <a16:creationId xmlns:a16="http://schemas.microsoft.com/office/drawing/2014/main" id="{254C193C-1A97-F99D-9DD9-4B3C331AB825}"/>
              </a:ext>
            </a:extLst>
          </p:cNvPr>
          <p:cNvPicPr>
            <a:picLocks noChangeAspect="1"/>
          </p:cNvPicPr>
          <p:nvPr/>
        </p:nvPicPr>
        <p:blipFill>
          <a:blip r:embed="rId3">
            <a:extLst>
              <a:ext uri="{28A0092B-C50C-407E-A947-70E740481C1C}">
                <a14:useLocalDpi xmlns:a14="http://schemas.microsoft.com/office/drawing/2010/main" val="0"/>
              </a:ext>
            </a:extLst>
          </a:blip>
          <a:srcRect l="91" r="11785"/>
          <a:stretch>
            <a:fillRect/>
          </a:stretch>
        </p:blipFill>
        <p:spPr>
          <a:xfrm>
            <a:off x="20" y="10"/>
            <a:ext cx="7252212" cy="5143490"/>
          </a:xfrm>
          <a:prstGeom prst="rect">
            <a:avLst/>
          </a:prstGeom>
        </p:spPr>
      </p:pic>
      <p:sp>
        <p:nvSpPr>
          <p:cNvPr id="16" name="Rectangle 15">
            <a:extLst>
              <a:ext uri="{FF2B5EF4-FFF2-40B4-BE49-F238E27FC236}">
                <a16:creationId xmlns:a16="http://schemas.microsoft.com/office/drawing/2014/main" id="{99313D22-BB8C-CBF4-9214-CA0B1564D6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D3A52A3A-3262-11A5-1F1A-8A33B13956E0}"/>
              </a:ext>
            </a:extLst>
          </p:cNvPr>
          <p:cNvSpPr>
            <a:spLocks noGrp="1" noChangeArrowheads="1"/>
          </p:cNvSpPr>
          <p:nvPr>
            <p:ph type="ctrTitle"/>
          </p:nvPr>
        </p:nvSpPr>
        <p:spPr>
          <a:xfrm>
            <a:off x="6172200" y="2609850"/>
            <a:ext cx="3351656" cy="2769021"/>
          </a:xfrm>
          <a:noFill/>
        </p:spPr>
        <p:txBody>
          <a:bodyPr>
            <a:normAutofit/>
          </a:bodyPr>
          <a:lstStyle/>
          <a:p>
            <a:pPr algn="l">
              <a:spcAft>
                <a:spcPts val="600"/>
              </a:spcAft>
            </a:pPr>
            <a:r>
              <a:rPr lang="en-US" altLang="en-US" sz="2400" b="1" dirty="0">
                <a:solidFill>
                  <a:schemeClr val="tx1"/>
                </a:solidFill>
                <a:latin typeface="Tahoma" panose="020B0604030504040204" pitchFamily="34" charset="0"/>
                <a:ea typeface="Tahoma" panose="020B0604030504040204" pitchFamily="34" charset="0"/>
                <a:cs typeface="Tahoma" panose="020B0604030504040204" pitchFamily="34" charset="0"/>
              </a:rPr>
              <a:t>Amen</a:t>
            </a:r>
            <a:endParaRPr lang="en-US" altLang="en-US" sz="32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28662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A63F6-1E0F-671F-9E6B-77857ABD161D}"/>
            </a:ext>
          </a:extLst>
        </p:cNvPr>
        <p:cNvGrpSpPr/>
        <p:nvPr/>
      </p:nvGrpSpPr>
      <p:grpSpPr>
        <a:xfrm>
          <a:off x="0" y="0"/>
          <a:ext cx="0" cy="0"/>
          <a:chOff x="0" y="0"/>
          <a:chExt cx="0" cy="0"/>
        </a:xfrm>
      </p:grpSpPr>
      <p:sp>
        <p:nvSpPr>
          <p:cNvPr id="50179" name="Rectangle 5">
            <a:extLst>
              <a:ext uri="{FF2B5EF4-FFF2-40B4-BE49-F238E27FC236}">
                <a16:creationId xmlns:a16="http://schemas.microsoft.com/office/drawing/2014/main" id="{8404BAA1-B1C2-C627-B412-66B71344B60C}"/>
              </a:ext>
            </a:extLst>
          </p:cNvPr>
          <p:cNvSpPr>
            <a:spLocks noChangeArrowheads="1"/>
          </p:cNvSpPr>
          <p:nvPr/>
        </p:nvSpPr>
        <p:spPr bwMode="auto">
          <a:xfrm>
            <a:off x="152400" y="171450"/>
            <a:ext cx="8382000" cy="462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br>
              <a:rPr lang="vi-VN" altLang="en-US" sz="2800" b="1" dirty="0">
                <a:solidFill>
                  <a:schemeClr val="tx2"/>
                </a:solidFill>
                <a:latin typeface="Arial" pitchFamily="34" charset="0"/>
              </a:rPr>
            </a:br>
            <a:br>
              <a:rPr lang="vi-VN" altLang="en-US" sz="2800" b="1" dirty="0">
                <a:solidFill>
                  <a:schemeClr val="tx2"/>
                </a:solidFill>
                <a:latin typeface="Arial" pitchFamily="34" charset="0"/>
              </a:rPr>
            </a:br>
            <a:br>
              <a:rPr lang="vi-VN" altLang="en-US" sz="2800" b="1" dirty="0">
                <a:solidFill>
                  <a:schemeClr val="tx2"/>
                </a:solidFill>
                <a:latin typeface="Arial" pitchFamily="34" charset="0"/>
              </a:rPr>
            </a:br>
            <a:r>
              <a:rPr lang="en-US" altLang="en-US" sz="4400" b="1" dirty="0">
                <a:solidFill>
                  <a:schemeClr val="bg1"/>
                </a:solidFill>
                <a:latin typeface="Tahoma" pitchFamily="34" charset="0"/>
                <a:cs typeface="Tahoma" pitchFamily="34" charset="0"/>
              </a:rPr>
              <a:t>Amen </a:t>
            </a:r>
            <a:r>
              <a:rPr lang="en-US" altLang="en-US" sz="4400" b="1" dirty="0" err="1">
                <a:solidFill>
                  <a:schemeClr val="bg1"/>
                </a:solidFill>
                <a:latin typeface="Tahoma" pitchFamily="34" charset="0"/>
                <a:cs typeface="Tahoma" pitchFamily="34" charset="0"/>
              </a:rPr>
              <a:t>Amen</a:t>
            </a:r>
            <a:r>
              <a:rPr lang="en-US" altLang="en-US" sz="4400" b="1" dirty="0">
                <a:solidFill>
                  <a:schemeClr val="bg1"/>
                </a:solidFill>
                <a:latin typeface="Tahoma" pitchFamily="34" charset="0"/>
                <a:cs typeface="Tahoma" pitchFamily="34" charset="0"/>
              </a:rPr>
              <a:t> </a:t>
            </a:r>
            <a:r>
              <a:rPr lang="en-US" altLang="en-US" sz="4400" b="1" dirty="0" err="1">
                <a:solidFill>
                  <a:schemeClr val="bg1"/>
                </a:solidFill>
                <a:latin typeface="Tahoma" pitchFamily="34" charset="0"/>
                <a:cs typeface="Tahoma" pitchFamily="34" charset="0"/>
              </a:rPr>
              <a:t>Amen</a:t>
            </a:r>
            <a:br>
              <a:rPr lang="en-US" altLang="en-US" sz="5400" b="1" dirty="0">
                <a:solidFill>
                  <a:schemeClr val="bg1"/>
                </a:solidFill>
                <a:latin typeface="Tahoma" pitchFamily="34" charset="0"/>
                <a:cs typeface="Tahoma" pitchFamily="34" charset="0"/>
              </a:rPr>
            </a:br>
            <a:endParaRPr lang="en-US" altLang="en-US" sz="5400" b="1" dirty="0">
              <a:solidFill>
                <a:schemeClr val="bg1"/>
              </a:solidFill>
              <a:latin typeface="Tahoma" pitchFamily="34" charset="0"/>
              <a:cs typeface="Tahoma" pitchFamily="34" charset="0"/>
            </a:endParaRPr>
          </a:p>
        </p:txBody>
      </p:sp>
    </p:spTree>
    <p:extLst>
      <p:ext uri="{BB962C8B-B14F-4D97-AF65-F5344CB8AC3E}">
        <p14:creationId xmlns:p14="http://schemas.microsoft.com/office/powerpoint/2010/main" val="42084812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8EED168-C80F-6D6A-283C-466953145487}"/>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DF34481-F0C2-C1E7-8A48-00C177DA5D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4" name="Picture 3">
            <a:extLst>
              <a:ext uri="{FF2B5EF4-FFF2-40B4-BE49-F238E27FC236}">
                <a16:creationId xmlns:a16="http://schemas.microsoft.com/office/drawing/2014/main" id="{C1B3E665-279F-5F11-F984-88A13F3E9736}"/>
              </a:ext>
            </a:extLst>
          </p:cNvPr>
          <p:cNvPicPr>
            <a:picLocks noChangeAspect="1"/>
          </p:cNvPicPr>
          <p:nvPr/>
        </p:nvPicPr>
        <p:blipFill>
          <a:blip r:embed="rId3">
            <a:extLst>
              <a:ext uri="{28A0092B-C50C-407E-A947-70E740481C1C}">
                <a14:useLocalDpi xmlns:a14="http://schemas.microsoft.com/office/drawing/2010/main" val="0"/>
              </a:ext>
            </a:extLst>
          </a:blip>
          <a:srcRect l="91" r="11785"/>
          <a:stretch>
            <a:fillRect/>
          </a:stretch>
        </p:blipFill>
        <p:spPr>
          <a:xfrm>
            <a:off x="20" y="10"/>
            <a:ext cx="7252212" cy="5143490"/>
          </a:xfrm>
          <a:prstGeom prst="rect">
            <a:avLst/>
          </a:prstGeom>
        </p:spPr>
      </p:pic>
      <p:sp>
        <p:nvSpPr>
          <p:cNvPr id="16" name="Rectangle 15">
            <a:extLst>
              <a:ext uri="{FF2B5EF4-FFF2-40B4-BE49-F238E27FC236}">
                <a16:creationId xmlns:a16="http://schemas.microsoft.com/office/drawing/2014/main" id="{E99DA74F-F6A4-5EAD-C8E6-80EC0B6AAE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78D25991-3C93-A583-17D8-4E4E3ABF3356}"/>
              </a:ext>
            </a:extLst>
          </p:cNvPr>
          <p:cNvSpPr>
            <a:spLocks noGrp="1" noChangeArrowheads="1"/>
          </p:cNvSpPr>
          <p:nvPr>
            <p:ph type="ctrTitle"/>
          </p:nvPr>
        </p:nvSpPr>
        <p:spPr>
          <a:xfrm>
            <a:off x="6172200" y="2609850"/>
            <a:ext cx="3351656" cy="2769021"/>
          </a:xfrm>
          <a:noFill/>
        </p:spPr>
        <p:txBody>
          <a:bodyPr>
            <a:normAutofit/>
          </a:bodyPr>
          <a:lstStyle/>
          <a:p>
            <a:pPr algn="l">
              <a:spcAft>
                <a:spcPts val="600"/>
              </a:spcAft>
            </a:pPr>
            <a:r>
              <a:rPr lang="en-US" altLang="en-US" sz="2400" b="1" dirty="0">
                <a:solidFill>
                  <a:schemeClr val="tx1"/>
                </a:solidFill>
                <a:latin typeface="Tahoma" panose="020B0604030504040204" pitchFamily="34" charset="0"/>
                <a:ea typeface="Tahoma" panose="020B0604030504040204" pitchFamily="34" charset="0"/>
                <a:cs typeface="Tahoma" panose="020B0604030504040204" pitchFamily="34" charset="0"/>
              </a:rPr>
              <a:t>Lamb Of God</a:t>
            </a:r>
            <a:endParaRPr lang="en-US" altLang="en-US" sz="32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53206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endParaRPr lang="en-US" altLang="en-US" sz="4400">
              <a:solidFill>
                <a:schemeClr val="tx2"/>
              </a:solidFill>
            </a:endParaRPr>
          </a:p>
        </p:txBody>
      </p:sp>
      <p:sp>
        <p:nvSpPr>
          <p:cNvPr id="54274"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endParaRPr>
          </a:p>
        </p:txBody>
      </p:sp>
      <p:sp>
        <p:nvSpPr>
          <p:cNvPr id="54275" name="Rectangle 7"/>
          <p:cNvSpPr>
            <a:spLocks noChangeArrowheads="1"/>
          </p:cNvSpPr>
          <p:nvPr/>
        </p:nvSpPr>
        <p:spPr bwMode="auto">
          <a:xfrm>
            <a:off x="76200" y="107156"/>
            <a:ext cx="8828088"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algn="l" eaLnBrk="1" hangingPunct="1"/>
            <a:endParaRPr lang="en-US" altLang="en-US" sz="3200" b="1" i="1" dirty="0">
              <a:solidFill>
                <a:schemeClr val="bg1"/>
              </a:solidFill>
            </a:endParaRPr>
          </a:p>
          <a:p>
            <a:pPr marL="571500" indent="-571500" algn="l" eaLnBrk="1" hangingPunct="1">
              <a:buFont typeface="Arial" charset="0"/>
              <a:buChar char="•"/>
            </a:pPr>
            <a:r>
              <a:rPr lang="en-US" altLang="en-US" sz="4000" b="1" dirty="0">
                <a:solidFill>
                  <a:schemeClr val="bg1"/>
                </a:solidFill>
                <a:latin typeface="Tahoma" pitchFamily="34" charset="0"/>
                <a:cs typeface="Tahoma" pitchFamily="34" charset="0"/>
              </a:rPr>
              <a:t>Lamb of God you take away the sins of the world. Have mercy on us. </a:t>
            </a:r>
            <a:r>
              <a:rPr lang="en-US" altLang="en-US" sz="4000" i="1" dirty="0">
                <a:solidFill>
                  <a:schemeClr val="bg1"/>
                </a:solidFill>
                <a:latin typeface="Tahoma" pitchFamily="34" charset="0"/>
                <a:cs typeface="Tahoma" pitchFamily="34" charset="0"/>
              </a:rPr>
              <a:t>(repeat as needed)</a:t>
            </a:r>
          </a:p>
          <a:p>
            <a:pPr algn="l" eaLnBrk="1" hangingPunct="1"/>
            <a:br>
              <a:rPr lang="en-US" altLang="en-US" sz="4000" b="1">
                <a:solidFill>
                  <a:schemeClr val="tx2"/>
                </a:solidFill>
              </a:rPr>
            </a:br>
            <a:r>
              <a:rPr lang="en-US" altLang="en-US" sz="4000" b="1">
                <a:solidFill>
                  <a:schemeClr val="bg1"/>
                </a:solidFill>
                <a:latin typeface="Tahoma" pitchFamily="34" charset="0"/>
                <a:cs typeface="Tahoma" pitchFamily="34" charset="0"/>
              </a:rPr>
              <a:t>Lamb </a:t>
            </a:r>
            <a:r>
              <a:rPr lang="en-US" altLang="en-US" sz="4000" b="1" dirty="0">
                <a:solidFill>
                  <a:schemeClr val="bg1"/>
                </a:solidFill>
                <a:latin typeface="Tahoma" pitchFamily="34" charset="0"/>
                <a:cs typeface="Tahoma" pitchFamily="34" charset="0"/>
              </a:rPr>
              <a:t>of God you take away the sins of the world.</a:t>
            </a:r>
          </a:p>
          <a:p>
            <a:pPr algn="l" eaLnBrk="1" hangingPunct="1"/>
            <a:r>
              <a:rPr lang="en-US" altLang="en-US" sz="4000" b="1" dirty="0">
                <a:solidFill>
                  <a:schemeClr val="bg1"/>
                </a:solidFill>
                <a:latin typeface="Tahoma" pitchFamily="34" charset="0"/>
                <a:cs typeface="Tahoma" pitchFamily="34" charset="0"/>
              </a:rPr>
              <a:t>grant us peace.</a:t>
            </a:r>
            <a:br>
              <a:rPr lang="en-US" altLang="en-US" sz="4000" b="1" dirty="0">
                <a:solidFill>
                  <a:schemeClr val="tx2"/>
                </a:solidFill>
              </a:rPr>
            </a:br>
            <a:br>
              <a:rPr lang="en-US" altLang="en-US" sz="105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38498722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C62BE69-C87F-9802-55CD-BCAF1C3A13A4}"/>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A32206A-7424-C1C5-2530-D3AC5A8DF5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4" name="Picture 3">
            <a:extLst>
              <a:ext uri="{FF2B5EF4-FFF2-40B4-BE49-F238E27FC236}">
                <a16:creationId xmlns:a16="http://schemas.microsoft.com/office/drawing/2014/main" id="{32BAB268-1736-5D57-9777-5F91687B113F}"/>
              </a:ext>
            </a:extLst>
          </p:cNvPr>
          <p:cNvPicPr>
            <a:picLocks noChangeAspect="1"/>
          </p:cNvPicPr>
          <p:nvPr/>
        </p:nvPicPr>
        <p:blipFill>
          <a:blip r:embed="rId3">
            <a:extLst>
              <a:ext uri="{28A0092B-C50C-407E-A947-70E740481C1C}">
                <a14:useLocalDpi xmlns:a14="http://schemas.microsoft.com/office/drawing/2010/main" val="0"/>
              </a:ext>
            </a:extLst>
          </a:blip>
          <a:srcRect l="91" r="11785"/>
          <a:stretch>
            <a:fillRect/>
          </a:stretch>
        </p:blipFill>
        <p:spPr>
          <a:xfrm>
            <a:off x="20" y="10"/>
            <a:ext cx="7252212" cy="5143490"/>
          </a:xfrm>
          <a:prstGeom prst="rect">
            <a:avLst/>
          </a:prstGeom>
        </p:spPr>
      </p:pic>
      <p:sp>
        <p:nvSpPr>
          <p:cNvPr id="16" name="Rectangle 15">
            <a:extLst>
              <a:ext uri="{FF2B5EF4-FFF2-40B4-BE49-F238E27FC236}">
                <a16:creationId xmlns:a16="http://schemas.microsoft.com/office/drawing/2014/main" id="{6ABCF383-1043-723D-CBA7-DD15605D6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0AF06F69-8B65-686C-23E2-5F92EEDB287C}"/>
              </a:ext>
            </a:extLst>
          </p:cNvPr>
          <p:cNvSpPr>
            <a:spLocks noGrp="1" noChangeArrowheads="1"/>
          </p:cNvSpPr>
          <p:nvPr>
            <p:ph type="ctrTitle"/>
          </p:nvPr>
        </p:nvSpPr>
        <p:spPr>
          <a:xfrm>
            <a:off x="6172200" y="2609850"/>
            <a:ext cx="3351656" cy="2769021"/>
          </a:xfrm>
          <a:noFill/>
        </p:spPr>
        <p:txBody>
          <a:bodyPr>
            <a:normAutofit/>
          </a:bodyPr>
          <a:lstStyle/>
          <a:p>
            <a:pPr algn="l">
              <a:spcAft>
                <a:spcPts val="600"/>
              </a:spcAft>
            </a:pPr>
            <a:r>
              <a:rPr lang="vi-VN" altLang="en-US" sz="2400" b="1" dirty="0">
                <a:solidFill>
                  <a:schemeClr val="tx1"/>
                </a:solidFill>
                <a:latin typeface="Tahoma" panose="020B0604030504040204" pitchFamily="34" charset="0"/>
                <a:ea typeface="Tahoma" panose="020B0604030504040204" pitchFamily="34" charset="0"/>
                <a:cs typeface="Tahoma" panose="020B0604030504040204" pitchFamily="34" charset="0"/>
              </a:rPr>
              <a:t>Communion Respond</a:t>
            </a:r>
            <a:endParaRPr lang="en-US" altLang="en-US" sz="32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13074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5"/>
          <p:cNvSpPr>
            <a:spLocks noChangeArrowheads="1"/>
          </p:cNvSpPr>
          <p:nvPr/>
        </p:nvSpPr>
        <p:spPr bwMode="auto">
          <a:xfrm>
            <a:off x="228600" y="171450"/>
            <a:ext cx="86868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endParaRPr lang="en-US" altLang="en-US" sz="4400">
              <a:solidFill>
                <a:schemeClr val="tx2"/>
              </a:solidFill>
            </a:endParaRPr>
          </a:p>
        </p:txBody>
      </p:sp>
      <p:sp>
        <p:nvSpPr>
          <p:cNvPr id="97283" name="Rectangle 6"/>
          <p:cNvSpPr>
            <a:spLocks noChangeArrowheads="1"/>
          </p:cNvSpPr>
          <p:nvPr/>
        </p:nvSpPr>
        <p:spPr bwMode="auto">
          <a:xfrm>
            <a:off x="152400" y="171450"/>
            <a:ext cx="88392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endParaRPr>
          </a:p>
        </p:txBody>
      </p:sp>
      <p:sp>
        <p:nvSpPr>
          <p:cNvPr id="97284" name="Rectangle 7"/>
          <p:cNvSpPr>
            <a:spLocks noChangeArrowheads="1"/>
          </p:cNvSpPr>
          <p:nvPr/>
        </p:nvSpPr>
        <p:spPr bwMode="auto">
          <a:xfrm>
            <a:off x="0" y="107156"/>
            <a:ext cx="8904288" cy="491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algn="l" eaLnBrk="1" hangingPunct="1"/>
            <a:endParaRPr lang="en-US" altLang="en-US" sz="3200" b="1" i="1" dirty="0">
              <a:solidFill>
                <a:schemeClr val="bg1"/>
              </a:solidFill>
            </a:endParaRPr>
          </a:p>
          <a:p>
            <a:pPr algn="l" eaLnBrk="1" hangingPunct="1"/>
            <a:endParaRPr lang="en-US" altLang="en-US" sz="3200" b="1" i="1" dirty="0">
              <a:solidFill>
                <a:schemeClr val="bg1"/>
              </a:solidFill>
            </a:endParaRPr>
          </a:p>
          <a:p>
            <a:pPr algn="l" eaLnBrk="1" hangingPunct="1"/>
            <a:r>
              <a:rPr lang="en-US" altLang="en-US" sz="3200" b="1" i="1" dirty="0">
                <a:solidFill>
                  <a:schemeClr val="bg1"/>
                </a:solidFill>
              </a:rPr>
              <a:t>Behold the Lamb of God,</a:t>
            </a:r>
          </a:p>
          <a:p>
            <a:pPr algn="l" eaLnBrk="1" hangingPunct="1"/>
            <a:r>
              <a:rPr lang="en-US" altLang="en-US" sz="3200" b="1" i="1" dirty="0">
                <a:solidFill>
                  <a:schemeClr val="bg1"/>
                </a:solidFill>
              </a:rPr>
              <a:t>behold him who takes away the sins of the world.</a:t>
            </a:r>
          </a:p>
          <a:p>
            <a:pPr algn="l" eaLnBrk="1" hangingPunct="1"/>
            <a:r>
              <a:rPr lang="en-US" altLang="en-US" sz="3200" b="1" i="1" dirty="0">
                <a:solidFill>
                  <a:schemeClr val="bg1"/>
                </a:solidFill>
              </a:rPr>
              <a:t>Blessed are those called to the supper of the Lamb.</a:t>
            </a:r>
            <a:br>
              <a:rPr lang="en-US" altLang="en-US" sz="5400" b="1" dirty="0">
                <a:solidFill>
                  <a:schemeClr val="bg1"/>
                </a:solidFill>
              </a:rPr>
            </a:br>
            <a:r>
              <a:rPr lang="en-US" altLang="en-US" sz="4400" b="1" dirty="0">
                <a:solidFill>
                  <a:schemeClr val="bg1"/>
                </a:solidFill>
                <a:latin typeface="Tahoma" pitchFamily="34" charset="0"/>
                <a:cs typeface="Tahoma" pitchFamily="34" charset="0"/>
              </a:rPr>
              <a:t>Lord, I am not worthy</a:t>
            </a:r>
          </a:p>
          <a:p>
            <a:pPr algn="l" eaLnBrk="1" hangingPunct="1"/>
            <a:r>
              <a:rPr lang="en-US" altLang="en-US" sz="4400" b="1" dirty="0">
                <a:solidFill>
                  <a:schemeClr val="bg1"/>
                </a:solidFill>
                <a:latin typeface="Tahoma" pitchFamily="34" charset="0"/>
                <a:cs typeface="Tahoma" pitchFamily="34" charset="0"/>
              </a:rPr>
              <a:t>that You should enter under my roof, but only say the word and my soul shall be healed.</a:t>
            </a:r>
            <a:br>
              <a:rPr lang="en-US" altLang="en-US" sz="4400" dirty="0">
                <a:solidFill>
                  <a:schemeClr val="bg1"/>
                </a:solidFill>
                <a:latin typeface="Tahoma" pitchFamily="34" charset="0"/>
                <a:cs typeface="Tahoma" pitchFamily="34" charset="0"/>
              </a:rPr>
            </a:br>
            <a:br>
              <a:rPr lang="en-US" altLang="en-US" sz="5400" b="1" dirty="0">
                <a:solidFill>
                  <a:schemeClr val="bg1"/>
                </a:solidFill>
                <a:latin typeface="Tahoma" pitchFamily="34" charset="0"/>
                <a:cs typeface="Tahoma" pitchFamily="34" charset="0"/>
              </a:rPr>
            </a:br>
            <a:br>
              <a:rPr lang="en-US" altLang="en-US" sz="2000" dirty="0">
                <a:solidFill>
                  <a:schemeClr val="bg1"/>
                </a:solidFill>
              </a:rPr>
            </a:br>
            <a:endParaRPr lang="en-US" altLang="en-US" sz="2000" dirty="0">
              <a:solidFill>
                <a:schemeClr val="bg1"/>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0A1E6B2-6F93-B6BB-37DB-1C7869D30D36}"/>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CEAF97-14E8-7938-F744-2D73FF502E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4" name="Picture 3">
            <a:extLst>
              <a:ext uri="{FF2B5EF4-FFF2-40B4-BE49-F238E27FC236}">
                <a16:creationId xmlns:a16="http://schemas.microsoft.com/office/drawing/2014/main" id="{B82BD66A-FCD0-C914-A52B-6A14693B1073}"/>
              </a:ext>
            </a:extLst>
          </p:cNvPr>
          <p:cNvPicPr>
            <a:picLocks noChangeAspect="1"/>
          </p:cNvPicPr>
          <p:nvPr/>
        </p:nvPicPr>
        <p:blipFill>
          <a:blip r:embed="rId3">
            <a:extLst>
              <a:ext uri="{28A0092B-C50C-407E-A947-70E740481C1C}">
                <a14:useLocalDpi xmlns:a14="http://schemas.microsoft.com/office/drawing/2010/main" val="0"/>
              </a:ext>
            </a:extLst>
          </a:blip>
          <a:srcRect l="91" r="11785"/>
          <a:stretch>
            <a:fillRect/>
          </a:stretch>
        </p:blipFill>
        <p:spPr>
          <a:xfrm>
            <a:off x="20" y="10"/>
            <a:ext cx="7252212" cy="5143490"/>
          </a:xfrm>
          <a:prstGeom prst="rect">
            <a:avLst/>
          </a:prstGeom>
        </p:spPr>
      </p:pic>
      <p:sp>
        <p:nvSpPr>
          <p:cNvPr id="16" name="Rectangle 15">
            <a:extLst>
              <a:ext uri="{FF2B5EF4-FFF2-40B4-BE49-F238E27FC236}">
                <a16:creationId xmlns:a16="http://schemas.microsoft.com/office/drawing/2014/main" id="{46956896-1D97-253A-2B8C-CA4E30BCF8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CC8CCC12-D171-EBD5-CD4B-02A82F57E74D}"/>
              </a:ext>
            </a:extLst>
          </p:cNvPr>
          <p:cNvSpPr>
            <a:spLocks noGrp="1" noChangeArrowheads="1"/>
          </p:cNvSpPr>
          <p:nvPr>
            <p:ph type="ctrTitle"/>
          </p:nvPr>
        </p:nvSpPr>
        <p:spPr>
          <a:xfrm>
            <a:off x="5486400" y="2571750"/>
            <a:ext cx="3351656" cy="2769021"/>
          </a:xfrm>
          <a:noFill/>
        </p:spPr>
        <p:txBody>
          <a:bodyPr>
            <a:normAutofit/>
          </a:bodyPr>
          <a:lstStyle/>
          <a:p>
            <a:pPr algn="l">
              <a:spcAft>
                <a:spcPts val="600"/>
              </a:spcAft>
            </a:pPr>
            <a:r>
              <a:rPr lang="vi-VN" altLang="en-US" sz="2400" b="1" dirty="0">
                <a:solidFill>
                  <a:schemeClr val="tx1"/>
                </a:solidFill>
                <a:latin typeface="Tahoma" panose="020B0604030504040204" pitchFamily="34" charset="0"/>
                <a:ea typeface="Tahoma" panose="020B0604030504040204" pitchFamily="34" charset="0"/>
                <a:cs typeface="Tahoma" panose="020B0604030504040204" pitchFamily="34" charset="0"/>
              </a:rPr>
              <a:t>Communion Hymn</a:t>
            </a:r>
            <a:br>
              <a:rPr lang="vi-VN" altLang="en-US" sz="2400" b="1" dirty="0">
                <a:solidFill>
                  <a:schemeClr val="tx1"/>
                </a:solidFill>
                <a:latin typeface="Tahoma" panose="020B0604030504040204" pitchFamily="34" charset="0"/>
                <a:ea typeface="Tahoma" panose="020B0604030504040204" pitchFamily="34" charset="0"/>
                <a:cs typeface="Tahoma" panose="020B0604030504040204" pitchFamily="34" charset="0"/>
              </a:rPr>
            </a:br>
            <a:r>
              <a:rPr lang="en-US" altLang="en-US" sz="2400" b="1" dirty="0">
                <a:solidFill>
                  <a:schemeClr val="tx1"/>
                </a:solidFill>
                <a:latin typeface="Tahoma" panose="020B0604030504040204" pitchFamily="34" charset="0"/>
                <a:ea typeface="Tahoma" panose="020B0604030504040204" pitchFamily="34" charset="0"/>
                <a:cs typeface="Tahoma" panose="020B0604030504040204" pitchFamily="34" charset="0"/>
              </a:rPr>
              <a:t>Here I Am, Lord</a:t>
            </a:r>
            <a:endParaRPr lang="en-US" altLang="en-US" sz="32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50176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5" name="Rectangle 7"/>
          <p:cNvSpPr>
            <a:spLocks noChangeArrowheads="1"/>
          </p:cNvSpPr>
          <p:nvPr/>
        </p:nvSpPr>
        <p:spPr bwMode="auto">
          <a:xfrm>
            <a:off x="228600" y="66005"/>
            <a:ext cx="8915400" cy="491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charset="0"/>
                <a:cs typeface="Arial" charset="0"/>
              </a:defRPr>
            </a:lvl1pPr>
            <a:lvl2pPr algn="ctr">
              <a:defRPr sz="4400">
                <a:solidFill>
                  <a:schemeClr val="tx2"/>
                </a:solidFill>
                <a:latin typeface="Arial" charset="0"/>
                <a:cs typeface="Arial" charset="0"/>
              </a:defRPr>
            </a:lvl2pPr>
            <a:lvl3pPr algn="ctr">
              <a:defRPr sz="4400">
                <a:solidFill>
                  <a:schemeClr val="tx2"/>
                </a:solidFill>
                <a:latin typeface="Arial" charset="0"/>
                <a:cs typeface="Arial" charset="0"/>
              </a:defRPr>
            </a:lvl3pPr>
            <a:lvl4pPr algn="ctr">
              <a:defRPr sz="4400">
                <a:solidFill>
                  <a:schemeClr val="tx2"/>
                </a:solidFill>
                <a:latin typeface="Arial" charset="0"/>
                <a:cs typeface="Arial" charset="0"/>
              </a:defRPr>
            </a:lvl4pPr>
            <a:lvl5pPr algn="ctr">
              <a:defRPr sz="4400">
                <a:solidFill>
                  <a:schemeClr val="tx2"/>
                </a:solidFill>
                <a:latin typeface="Arial" charset="0"/>
                <a:cs typeface="Arial" charset="0"/>
              </a:defRPr>
            </a:lvl5pPr>
            <a:lvl6pPr marL="457200" algn="ctr" fontAlgn="base">
              <a:spcBef>
                <a:spcPct val="0"/>
              </a:spcBef>
              <a:spcAft>
                <a:spcPct val="0"/>
              </a:spcAft>
              <a:defRPr sz="4400">
                <a:solidFill>
                  <a:schemeClr val="tx2"/>
                </a:solidFill>
                <a:latin typeface="Arial" charset="0"/>
                <a:cs typeface="Arial" charset="0"/>
              </a:defRPr>
            </a:lvl6pPr>
            <a:lvl7pPr marL="914400" algn="ctr" fontAlgn="base">
              <a:spcBef>
                <a:spcPct val="0"/>
              </a:spcBef>
              <a:spcAft>
                <a:spcPct val="0"/>
              </a:spcAft>
              <a:defRPr sz="4400">
                <a:solidFill>
                  <a:schemeClr val="tx2"/>
                </a:solidFill>
                <a:latin typeface="Arial" charset="0"/>
                <a:cs typeface="Arial" charset="0"/>
              </a:defRPr>
            </a:lvl7pPr>
            <a:lvl8pPr marL="1371600" algn="ctr" fontAlgn="base">
              <a:spcBef>
                <a:spcPct val="0"/>
              </a:spcBef>
              <a:spcAft>
                <a:spcPct val="0"/>
              </a:spcAft>
              <a:defRPr sz="4400">
                <a:solidFill>
                  <a:schemeClr val="tx2"/>
                </a:solidFill>
                <a:latin typeface="Arial" charset="0"/>
                <a:cs typeface="Arial" charset="0"/>
              </a:defRPr>
            </a:lvl8pPr>
            <a:lvl9pPr marL="1828800" algn="ctr" fontAlgn="base">
              <a:spcBef>
                <a:spcPct val="0"/>
              </a:spcBef>
              <a:spcAft>
                <a:spcPct val="0"/>
              </a:spcAft>
              <a:defRPr sz="4400">
                <a:solidFill>
                  <a:schemeClr val="tx2"/>
                </a:solidFill>
                <a:latin typeface="Arial" charset="0"/>
                <a:cs typeface="Arial" charset="0"/>
              </a:defRPr>
            </a:lvl9pPr>
          </a:lstStyle>
          <a:p>
            <a:pPr algn="l"/>
            <a:r>
              <a:rPr lang="en-US" altLang="en-US" sz="4000" dirty="0"/>
              <a:t> </a:t>
            </a:r>
            <a:br>
              <a:rPr lang="en-US" altLang="en-US" sz="4000" dirty="0"/>
            </a:br>
            <a:br>
              <a:rPr lang="en-US" altLang="en-US" sz="3200" b="1" i="1" dirty="0"/>
            </a:br>
            <a:br>
              <a:rPr lang="en-US" altLang="en-US" sz="3200" b="1" i="1" dirty="0"/>
            </a:br>
            <a:br>
              <a:rPr lang="en-US" altLang="en-US" sz="3200" b="1" i="1" dirty="0"/>
            </a:br>
            <a:br>
              <a:rPr lang="en-US" altLang="en-US" sz="3200" b="1" i="1" dirty="0"/>
            </a:br>
            <a:r>
              <a:rPr lang="en-US" altLang="en-US" dirty="0">
                <a:solidFill>
                  <a:srgbClr val="FFFF00"/>
                </a:solidFill>
              </a:rPr>
              <a:t>2b</a:t>
            </a:r>
            <a:r>
              <a:rPr lang="en-US" altLang="en-US"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I came to Jesus, and I drank of that life-giving stream;</a:t>
            </a:r>
            <a:b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my thirst was quenched, my soul revived, and now I live in him.</a:t>
            </a:r>
            <a:br>
              <a:rPr lang="en-US" altLang="en-US" b="1" dirty="0"/>
            </a:br>
            <a:br>
              <a:rPr lang="en-US" altLang="en-US" sz="6000" dirty="0">
                <a:latin typeface="Times New Roman" pitchFamily="18" charset="0"/>
              </a:rPr>
            </a:br>
            <a:br>
              <a:rPr lang="en-US" altLang="en-US" sz="5400" b="1" dirty="0">
                <a:latin typeface="Times New Roman" pitchFamily="18" charset="0"/>
              </a:rPr>
            </a:br>
            <a:br>
              <a:rPr lang="en-US" altLang="en-US" sz="2000" dirty="0"/>
            </a:br>
            <a:endParaRPr lang="en-US" altLang="en-US" sz="2000" dirty="0"/>
          </a:p>
        </p:txBody>
      </p:sp>
    </p:spTree>
    <p:extLst>
      <p:ext uri="{BB962C8B-B14F-4D97-AF65-F5344CB8AC3E}">
        <p14:creationId xmlns:p14="http://schemas.microsoft.com/office/powerpoint/2010/main" val="4151514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15157F8B-95BC-5C18-C8BF-80ECA3E74CD5}"/>
              </a:ext>
            </a:extLst>
          </p:cNvPr>
          <p:cNvSpPr>
            <a:spLocks noGrp="1" noChangeArrowheads="1"/>
          </p:cNvSpPr>
          <p:nvPr>
            <p:ph type="ctrTitle"/>
          </p:nvPr>
        </p:nvSpPr>
        <p:spPr>
          <a:xfrm>
            <a:off x="0" y="114300"/>
            <a:ext cx="9144000" cy="3829050"/>
          </a:xfrm>
          <a:noFill/>
        </p:spPr>
        <p:txBody>
          <a:bodyPr/>
          <a:lstStyle/>
          <a:p>
            <a:pPr algn="l" eaLnBrk="1" hangingPunct="1"/>
            <a:r>
              <a:rPr lang="en-US" altLang="en-US" sz="3000" dirty="0"/>
              <a:t> </a:t>
            </a:r>
            <a:br>
              <a:rPr lang="en-US" altLang="en-US" sz="3000" dirty="0"/>
            </a:br>
            <a:br>
              <a:rPr lang="en-US" altLang="en-US" sz="3000" dirty="0"/>
            </a:br>
            <a:br>
              <a:rPr lang="en-US" altLang="en-US" sz="3000" dirty="0"/>
            </a:br>
            <a:r>
              <a:rPr lang="en-US" altLang="en-US" sz="3000" dirty="0">
                <a:solidFill>
                  <a:srgbClr val="FFFF00"/>
                </a:solidFill>
              </a:rPr>
              <a:t>1</a:t>
            </a:r>
            <a:r>
              <a:rPr lang="vi-VN" altLang="en-US" sz="3000" dirty="0">
                <a:solidFill>
                  <a:srgbClr val="FFFF00"/>
                </a:solidFill>
              </a:rPr>
              <a:t>.</a:t>
            </a:r>
            <a:r>
              <a:rPr lang="en-US" altLang="en-US" sz="3000" dirty="0">
                <a:solidFill>
                  <a:schemeClr val="bg1"/>
                </a:solidFill>
              </a:rPr>
              <a:t> </a:t>
            </a:r>
            <a:r>
              <a:rPr lang="en-US" altLang="en-US" sz="4000" b="1" dirty="0">
                <a:solidFill>
                  <a:schemeClr val="bg1"/>
                </a:solidFill>
                <a:latin typeface="Tahoma" panose="020B0604030504040204" pitchFamily="34" charset="0"/>
                <a:cs typeface="Tahoma" panose="020B0604030504040204" pitchFamily="34" charset="0"/>
              </a:rPr>
              <a:t>I, The Lord of sea and sky.</a:t>
            </a:r>
            <a:br>
              <a:rPr lang="en-US" altLang="en-US" sz="4000" b="1" dirty="0">
                <a:solidFill>
                  <a:schemeClr val="bg1"/>
                </a:solidFill>
                <a:latin typeface="Tahoma" panose="020B0604030504040204" pitchFamily="34" charset="0"/>
                <a:cs typeface="Tahoma" panose="020B0604030504040204" pitchFamily="34" charset="0"/>
              </a:rPr>
            </a:br>
            <a:r>
              <a:rPr lang="en-US" altLang="en-US" sz="4000" b="1" dirty="0">
                <a:solidFill>
                  <a:schemeClr val="bg1"/>
                </a:solidFill>
                <a:latin typeface="Tahoma" panose="020B0604030504040204" pitchFamily="34" charset="0"/>
                <a:cs typeface="Tahoma" panose="020B0604030504040204" pitchFamily="34" charset="0"/>
              </a:rPr>
              <a:t>I have heard my people cry.</a:t>
            </a:r>
            <a:br>
              <a:rPr lang="en-US" altLang="en-US" sz="4000" b="1" dirty="0">
                <a:solidFill>
                  <a:schemeClr val="bg1"/>
                </a:solidFill>
                <a:latin typeface="Tahoma" panose="020B0604030504040204" pitchFamily="34" charset="0"/>
                <a:cs typeface="Tahoma" panose="020B0604030504040204" pitchFamily="34" charset="0"/>
              </a:rPr>
            </a:br>
            <a:r>
              <a:rPr lang="en-US" altLang="en-US" sz="4000" b="1" dirty="0">
                <a:solidFill>
                  <a:schemeClr val="bg1"/>
                </a:solidFill>
                <a:latin typeface="Tahoma" panose="020B0604030504040204" pitchFamily="34" charset="0"/>
                <a:cs typeface="Tahoma" panose="020B0604030504040204" pitchFamily="34" charset="0"/>
              </a:rPr>
              <a:t>All who dwell in dark and sin.</a:t>
            </a:r>
            <a:br>
              <a:rPr lang="vi-VN" altLang="en-US" sz="4000" b="1" dirty="0">
                <a:solidFill>
                  <a:schemeClr val="bg1"/>
                </a:solidFill>
                <a:latin typeface="Tahoma" panose="020B0604030504040204" pitchFamily="34" charset="0"/>
                <a:cs typeface="Tahoma" panose="020B0604030504040204" pitchFamily="34" charset="0"/>
              </a:rPr>
            </a:br>
            <a:r>
              <a:rPr lang="en-US" altLang="en-US" sz="4000" b="1" dirty="0">
                <a:solidFill>
                  <a:schemeClr val="bg1"/>
                </a:solidFill>
                <a:latin typeface="Tahoma" panose="020B0604030504040204" pitchFamily="34" charset="0"/>
                <a:cs typeface="Tahoma" panose="020B0604030504040204" pitchFamily="34" charset="0"/>
              </a:rPr>
              <a:t>My hand will save.</a:t>
            </a:r>
            <a:br>
              <a:rPr lang="en-US" altLang="en-US" sz="4000" b="1" dirty="0">
                <a:solidFill>
                  <a:schemeClr val="bg1"/>
                </a:solidFill>
                <a:latin typeface="Tahoma" panose="020B0604030504040204" pitchFamily="34" charset="0"/>
                <a:cs typeface="Tahoma" panose="020B0604030504040204" pitchFamily="34" charset="0"/>
              </a:rPr>
            </a:br>
            <a:r>
              <a:rPr lang="en-US" altLang="en-US" sz="4000" b="1" dirty="0">
                <a:solidFill>
                  <a:schemeClr val="bg1"/>
                </a:solidFill>
                <a:latin typeface="Tahoma" panose="020B0604030504040204" pitchFamily="34" charset="0"/>
                <a:cs typeface="Tahoma" panose="020B0604030504040204" pitchFamily="34" charset="0"/>
              </a:rPr>
              <a:t>I who made the stars of night. I will make their darkness bright. </a:t>
            </a:r>
            <a:br>
              <a:rPr lang="en-US" altLang="en-US" sz="4000" b="1" dirty="0">
                <a:solidFill>
                  <a:schemeClr val="bg1"/>
                </a:solidFill>
                <a:latin typeface="Tahoma" panose="020B0604030504040204" pitchFamily="34" charset="0"/>
                <a:cs typeface="Tahoma" panose="020B0604030504040204" pitchFamily="34" charset="0"/>
              </a:rPr>
            </a:br>
            <a:r>
              <a:rPr lang="en-US" altLang="en-US" sz="4000" b="1" dirty="0">
                <a:solidFill>
                  <a:schemeClr val="bg1"/>
                </a:solidFill>
                <a:latin typeface="Tahoma" panose="020B0604030504040204" pitchFamily="34" charset="0"/>
                <a:cs typeface="Tahoma" panose="020B0604030504040204" pitchFamily="34" charset="0"/>
              </a:rPr>
              <a:t>Who will bear my light to them? Who shall I send?</a:t>
            </a:r>
            <a:br>
              <a:rPr lang="en-US" altLang="en-US" sz="4000" dirty="0">
                <a:solidFill>
                  <a:schemeClr val="bg1"/>
                </a:solidFill>
                <a:latin typeface="Tahoma" panose="020B0604030504040204" pitchFamily="34" charset="0"/>
                <a:cs typeface="Tahoma" panose="020B0604030504040204" pitchFamily="34" charset="0"/>
              </a:rPr>
            </a:br>
            <a:endParaRPr lang="en-US" altLang="en-US" sz="4000" dirty="0">
              <a:solidFill>
                <a:schemeClr val="bg1"/>
              </a:solidFill>
              <a:latin typeface="Tahoma" panose="020B0604030504040204" pitchFamily="34" charset="0"/>
              <a:cs typeface="Tahoma" panose="020B0604030504040204"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DFB781A3-A40D-74F6-7AF7-983CF3589C4B}"/>
              </a:ext>
            </a:extLst>
          </p:cNvPr>
          <p:cNvSpPr>
            <a:spLocks noGrp="1" noChangeArrowheads="1"/>
          </p:cNvSpPr>
          <p:nvPr>
            <p:ph type="ctrTitle"/>
          </p:nvPr>
        </p:nvSpPr>
        <p:spPr>
          <a:xfrm>
            <a:off x="0" y="514350"/>
            <a:ext cx="9144000" cy="3086100"/>
          </a:xfrm>
          <a:noFill/>
        </p:spPr>
        <p:txBody>
          <a:bodyPr/>
          <a:lstStyle/>
          <a:p>
            <a:pPr algn="l" eaLnBrk="1" hangingPunct="1"/>
            <a:br>
              <a:rPr lang="vi-VN" altLang="en-US" sz="1800" dirty="0">
                <a:solidFill>
                  <a:schemeClr val="bg1"/>
                </a:solidFill>
              </a:rPr>
            </a:br>
            <a:br>
              <a:rPr lang="vi-VN" altLang="en-US" sz="1800" dirty="0">
                <a:solidFill>
                  <a:schemeClr val="bg1"/>
                </a:solidFill>
              </a:rPr>
            </a:br>
            <a:r>
              <a:rPr lang="en-US" altLang="en-US" sz="1800" dirty="0">
                <a:solidFill>
                  <a:srgbClr val="FFFF00"/>
                </a:solidFill>
              </a:rPr>
              <a:t>Refrain:  </a:t>
            </a:r>
            <a:r>
              <a:rPr lang="en-US" alt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Here I am Lord. Is it I, Lord?  I have heard you calling in the night. I will go, Lord.  If you lead me I will hold your people in my heart.</a:t>
            </a:r>
            <a:br>
              <a:rPr lang="en-US" altLang="en-US" sz="4000"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US" altLang="en-US" sz="1500" dirty="0">
                <a:latin typeface="Tahoma" panose="020B0604030504040204" pitchFamily="34" charset="0"/>
                <a:cs typeface="Tahoma" panose="020B0604030504040204" pitchFamily="34" charset="0"/>
              </a:rPr>
            </a:br>
            <a:endParaRPr lang="en-US" altLang="en-US" sz="1500" dirty="0">
              <a:latin typeface="Tahoma" panose="020B0604030504040204" pitchFamily="34" charset="0"/>
              <a:cs typeface="Tahoma" panose="020B0604030504040204"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3F24A5B2-4F4F-7239-D951-3B7B34425280}"/>
              </a:ext>
            </a:extLst>
          </p:cNvPr>
          <p:cNvSpPr>
            <a:spLocks noGrp="1" noChangeArrowheads="1"/>
          </p:cNvSpPr>
          <p:nvPr>
            <p:ph type="ctrTitle"/>
          </p:nvPr>
        </p:nvSpPr>
        <p:spPr>
          <a:xfrm>
            <a:off x="0" y="285750"/>
            <a:ext cx="9144000" cy="3714750"/>
          </a:xfrm>
          <a:noFill/>
        </p:spPr>
        <p:txBody>
          <a:bodyPr/>
          <a:lstStyle/>
          <a:p>
            <a:pPr algn="l" eaLnBrk="1" hangingPunct="1"/>
            <a:r>
              <a:rPr lang="en-US" altLang="en-US" sz="3000" dirty="0">
                <a:solidFill>
                  <a:srgbClr val="FFFF00"/>
                </a:solidFill>
              </a:rPr>
              <a:t> </a:t>
            </a:r>
            <a:br>
              <a:rPr lang="en-US" altLang="en-US" sz="3000" dirty="0">
                <a:solidFill>
                  <a:srgbClr val="FFFF00"/>
                </a:solidFill>
              </a:rPr>
            </a:br>
            <a:br>
              <a:rPr lang="en-US" altLang="en-US" sz="3000" dirty="0">
                <a:solidFill>
                  <a:srgbClr val="FFFF00"/>
                </a:solidFill>
              </a:rPr>
            </a:br>
            <a:br>
              <a:rPr lang="en-US" altLang="en-US" sz="3000" dirty="0">
                <a:solidFill>
                  <a:srgbClr val="FFFF00"/>
                </a:solidFill>
              </a:rPr>
            </a:br>
            <a:r>
              <a:rPr lang="en-US" altLang="en-US" sz="3000" dirty="0">
                <a:solidFill>
                  <a:srgbClr val="FFFF00"/>
                </a:solidFill>
              </a:rPr>
              <a:t>2. </a:t>
            </a:r>
            <a:r>
              <a:rPr lang="en-US" altLang="en-US" sz="4000" b="1" dirty="0">
                <a:solidFill>
                  <a:schemeClr val="bg1"/>
                </a:solidFill>
                <a:latin typeface="Tahoma" panose="020B0604030504040204" pitchFamily="34" charset="0"/>
                <a:cs typeface="Tahoma" panose="020B0604030504040204" pitchFamily="34" charset="0"/>
              </a:rPr>
              <a:t>I, The Lord of snow  and rain.</a:t>
            </a:r>
            <a:br>
              <a:rPr lang="en-US" altLang="en-US" sz="4000" b="1" dirty="0">
                <a:solidFill>
                  <a:schemeClr val="bg1"/>
                </a:solidFill>
                <a:latin typeface="Tahoma" panose="020B0604030504040204" pitchFamily="34" charset="0"/>
                <a:cs typeface="Tahoma" panose="020B0604030504040204" pitchFamily="34" charset="0"/>
              </a:rPr>
            </a:br>
            <a:r>
              <a:rPr lang="en-US" altLang="en-US" sz="4000" b="1" dirty="0">
                <a:solidFill>
                  <a:schemeClr val="bg1"/>
                </a:solidFill>
                <a:latin typeface="Tahoma" panose="020B0604030504040204" pitchFamily="34" charset="0"/>
                <a:cs typeface="Tahoma" panose="020B0604030504040204" pitchFamily="34" charset="0"/>
              </a:rPr>
              <a:t>I have borne my people’s pain.  I have wept for love of them.</a:t>
            </a:r>
            <a:br>
              <a:rPr lang="en-US" altLang="en-US" sz="4000" b="1" dirty="0">
                <a:solidFill>
                  <a:schemeClr val="bg1"/>
                </a:solidFill>
                <a:latin typeface="Tahoma" panose="020B0604030504040204" pitchFamily="34" charset="0"/>
                <a:cs typeface="Tahoma" panose="020B0604030504040204" pitchFamily="34" charset="0"/>
              </a:rPr>
            </a:br>
            <a:r>
              <a:rPr lang="en-US" altLang="en-US" sz="4000" b="1" dirty="0">
                <a:solidFill>
                  <a:schemeClr val="bg1"/>
                </a:solidFill>
                <a:latin typeface="Tahoma" panose="020B0604030504040204" pitchFamily="34" charset="0"/>
                <a:cs typeface="Tahoma" panose="020B0604030504040204" pitchFamily="34" charset="0"/>
              </a:rPr>
              <a:t>They turn away.</a:t>
            </a:r>
            <a:r>
              <a:rPr lang="vi-VN" altLang="en-US" sz="4000" b="1" dirty="0">
                <a:solidFill>
                  <a:schemeClr val="bg1"/>
                </a:solidFill>
                <a:latin typeface="Tahoma" panose="020B0604030504040204" pitchFamily="34" charset="0"/>
                <a:cs typeface="Tahoma" panose="020B0604030504040204" pitchFamily="34" charset="0"/>
              </a:rPr>
              <a:t> </a:t>
            </a:r>
            <a:r>
              <a:rPr lang="en-US" altLang="en-US" sz="4000" b="1" dirty="0">
                <a:solidFill>
                  <a:schemeClr val="bg1"/>
                </a:solidFill>
                <a:latin typeface="Tahoma" panose="020B0604030504040204" pitchFamily="34" charset="0"/>
                <a:cs typeface="Tahoma" panose="020B0604030504040204" pitchFamily="34" charset="0"/>
              </a:rPr>
              <a:t>I will break their hearts of stone.</a:t>
            </a:r>
            <a:br>
              <a:rPr lang="en-US" altLang="en-US" sz="4000" b="1" dirty="0">
                <a:solidFill>
                  <a:schemeClr val="bg1"/>
                </a:solidFill>
                <a:latin typeface="Tahoma" panose="020B0604030504040204" pitchFamily="34" charset="0"/>
                <a:cs typeface="Tahoma" panose="020B0604030504040204" pitchFamily="34" charset="0"/>
              </a:rPr>
            </a:br>
            <a:r>
              <a:rPr lang="en-US" altLang="en-US" sz="4000" b="1" dirty="0">
                <a:solidFill>
                  <a:schemeClr val="bg1"/>
                </a:solidFill>
                <a:latin typeface="Tahoma" panose="020B0604030504040204" pitchFamily="34" charset="0"/>
                <a:cs typeface="Tahoma" panose="020B0604030504040204" pitchFamily="34" charset="0"/>
              </a:rPr>
              <a:t>Give them hearts for love alone. I will speak my word to them. Whom shall I send?</a:t>
            </a:r>
            <a:br>
              <a:rPr lang="en-US" altLang="en-US" sz="4000" dirty="0">
                <a:solidFill>
                  <a:schemeClr val="bg1"/>
                </a:solidFill>
                <a:latin typeface="Tahoma" panose="020B0604030504040204" pitchFamily="34" charset="0"/>
                <a:cs typeface="Tahoma" panose="020B0604030504040204" pitchFamily="34" charset="0"/>
              </a:rPr>
            </a:br>
            <a:endParaRPr lang="en-US" altLang="en-US" sz="4000" dirty="0">
              <a:solidFill>
                <a:schemeClr val="bg1"/>
              </a:solidFill>
              <a:latin typeface="Tahoma" panose="020B0604030504040204" pitchFamily="34" charset="0"/>
              <a:cs typeface="Tahoma" panose="020B0604030504040204"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5B321-C7E2-34BF-3234-4ABE21144FDE}"/>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3D57D605-05C5-B00C-C595-73C4A82F6F52}"/>
              </a:ext>
            </a:extLst>
          </p:cNvPr>
          <p:cNvSpPr>
            <a:spLocks noGrp="1" noChangeArrowheads="1"/>
          </p:cNvSpPr>
          <p:nvPr>
            <p:ph type="ctrTitle"/>
          </p:nvPr>
        </p:nvSpPr>
        <p:spPr>
          <a:xfrm>
            <a:off x="0" y="514350"/>
            <a:ext cx="9144000" cy="3086100"/>
          </a:xfrm>
          <a:noFill/>
        </p:spPr>
        <p:txBody>
          <a:bodyPr/>
          <a:lstStyle/>
          <a:p>
            <a:pPr algn="l" eaLnBrk="1" hangingPunct="1"/>
            <a:br>
              <a:rPr lang="vi-VN" altLang="en-US" sz="1800" dirty="0">
                <a:solidFill>
                  <a:schemeClr val="bg1"/>
                </a:solidFill>
              </a:rPr>
            </a:br>
            <a:br>
              <a:rPr lang="vi-VN" altLang="en-US" sz="1800" dirty="0">
                <a:solidFill>
                  <a:schemeClr val="bg1"/>
                </a:solidFill>
              </a:rPr>
            </a:br>
            <a:r>
              <a:rPr lang="en-US" altLang="en-US" sz="1800" dirty="0">
                <a:solidFill>
                  <a:srgbClr val="FFFF00"/>
                </a:solidFill>
              </a:rPr>
              <a:t>Refrain:  </a:t>
            </a:r>
            <a:r>
              <a:rPr lang="en-US" alt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Here I am Lord. Is it I, Lord?  I have heard you calling in the night. I will go, Lord.  If you lead me I will hold your people in my heart.</a:t>
            </a:r>
            <a:br>
              <a:rPr lang="en-US" altLang="en-US" sz="4000"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US" altLang="en-US" sz="1500" dirty="0">
                <a:latin typeface="Tahoma" panose="020B0604030504040204" pitchFamily="34" charset="0"/>
                <a:cs typeface="Tahoma" panose="020B0604030504040204" pitchFamily="34" charset="0"/>
              </a:rPr>
            </a:br>
            <a:endParaRPr lang="en-US" altLang="en-US" sz="1500" dirty="0">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9234788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0A7BA09F-F66B-E4AD-0AC8-7FD8063EA764}"/>
              </a:ext>
            </a:extLst>
          </p:cNvPr>
          <p:cNvSpPr>
            <a:spLocks noGrp="1" noChangeArrowheads="1"/>
          </p:cNvSpPr>
          <p:nvPr>
            <p:ph type="ctrTitle"/>
          </p:nvPr>
        </p:nvSpPr>
        <p:spPr>
          <a:xfrm>
            <a:off x="0" y="114300"/>
            <a:ext cx="9144000" cy="4171950"/>
          </a:xfrm>
          <a:noFill/>
        </p:spPr>
        <p:txBody>
          <a:bodyPr/>
          <a:lstStyle/>
          <a:p>
            <a:pPr algn="l" eaLnBrk="1" hangingPunct="1"/>
            <a:br>
              <a:rPr lang="en-US" altLang="en-US" sz="3000">
                <a:solidFill>
                  <a:srgbClr val="FFFF00"/>
                </a:solidFill>
              </a:rPr>
            </a:br>
            <a:r>
              <a:rPr lang="en-US" altLang="en-US" sz="3000">
                <a:solidFill>
                  <a:srgbClr val="FFFF00"/>
                </a:solidFill>
              </a:rPr>
              <a:t>3</a:t>
            </a:r>
            <a:r>
              <a:rPr lang="en-US" altLang="en-US" sz="3000" dirty="0">
                <a:solidFill>
                  <a:srgbClr val="FFFF00"/>
                </a:solidFill>
              </a:rPr>
              <a:t>. </a:t>
            </a:r>
            <a:r>
              <a:rPr lang="en-US" altLang="en-US" sz="4000" b="1" dirty="0">
                <a:solidFill>
                  <a:schemeClr val="bg1"/>
                </a:solidFill>
                <a:latin typeface="Tahoma" panose="020B0604030504040204" pitchFamily="34" charset="0"/>
                <a:cs typeface="Tahoma" panose="020B0604030504040204" pitchFamily="34" charset="0"/>
              </a:rPr>
              <a:t>I, The Lord of wind and flame,</a:t>
            </a:r>
            <a:br>
              <a:rPr lang="en-US" altLang="en-US" sz="4000" b="1" dirty="0">
                <a:solidFill>
                  <a:schemeClr val="bg1"/>
                </a:solidFill>
                <a:latin typeface="Tahoma" panose="020B0604030504040204" pitchFamily="34" charset="0"/>
                <a:cs typeface="Tahoma" panose="020B0604030504040204" pitchFamily="34" charset="0"/>
              </a:rPr>
            </a:br>
            <a:r>
              <a:rPr lang="en-US" altLang="en-US" sz="4000" b="1" dirty="0">
                <a:solidFill>
                  <a:schemeClr val="bg1"/>
                </a:solidFill>
                <a:latin typeface="Tahoma" panose="020B0604030504040204" pitchFamily="34" charset="0"/>
                <a:cs typeface="Tahoma" panose="020B0604030504040204" pitchFamily="34" charset="0"/>
              </a:rPr>
              <a:t>I will tend the poor and lame.</a:t>
            </a:r>
            <a:br>
              <a:rPr lang="en-US" altLang="en-US" sz="4000" b="1" dirty="0">
                <a:solidFill>
                  <a:schemeClr val="bg1"/>
                </a:solidFill>
                <a:latin typeface="Tahoma" panose="020B0604030504040204" pitchFamily="34" charset="0"/>
                <a:cs typeface="Tahoma" panose="020B0604030504040204" pitchFamily="34" charset="0"/>
              </a:rPr>
            </a:br>
            <a:r>
              <a:rPr lang="en-US" altLang="en-US" sz="4000" b="1" dirty="0">
                <a:solidFill>
                  <a:schemeClr val="bg1"/>
                </a:solidFill>
                <a:latin typeface="Tahoma" panose="020B0604030504040204" pitchFamily="34" charset="0"/>
                <a:cs typeface="Tahoma" panose="020B0604030504040204" pitchFamily="34" charset="0"/>
              </a:rPr>
              <a:t>I will set a feast for them.</a:t>
            </a:r>
            <a:br>
              <a:rPr lang="en-US" altLang="en-US" sz="4000" b="1" dirty="0">
                <a:solidFill>
                  <a:schemeClr val="bg1"/>
                </a:solidFill>
                <a:latin typeface="Tahoma" panose="020B0604030504040204" pitchFamily="34" charset="0"/>
                <a:cs typeface="Tahoma" panose="020B0604030504040204" pitchFamily="34" charset="0"/>
              </a:rPr>
            </a:br>
            <a:r>
              <a:rPr lang="en-US" altLang="en-US" sz="4000" b="1" dirty="0">
                <a:solidFill>
                  <a:schemeClr val="bg1"/>
                </a:solidFill>
                <a:latin typeface="Tahoma" panose="020B0604030504040204" pitchFamily="34" charset="0"/>
                <a:cs typeface="Tahoma" panose="020B0604030504040204" pitchFamily="34" charset="0"/>
              </a:rPr>
              <a:t>My hand will save.</a:t>
            </a:r>
            <a:r>
              <a:rPr lang="vi-VN" altLang="en-US" sz="4000" b="1" dirty="0">
                <a:solidFill>
                  <a:schemeClr val="bg1"/>
                </a:solidFill>
                <a:latin typeface="Tahoma" panose="020B0604030504040204" pitchFamily="34" charset="0"/>
                <a:cs typeface="Tahoma" panose="020B0604030504040204" pitchFamily="34" charset="0"/>
              </a:rPr>
              <a:t> </a:t>
            </a:r>
            <a:r>
              <a:rPr lang="en-US" altLang="en-US" sz="4000" b="1" dirty="0">
                <a:solidFill>
                  <a:schemeClr val="bg1"/>
                </a:solidFill>
                <a:latin typeface="Tahoma" panose="020B0604030504040204" pitchFamily="34" charset="0"/>
                <a:cs typeface="Tahoma" panose="020B0604030504040204" pitchFamily="34" charset="0"/>
              </a:rPr>
              <a:t>Finest bread I will provide. </a:t>
            </a:r>
            <a:br>
              <a:rPr lang="en-US" altLang="en-US" sz="4000" b="1" dirty="0">
                <a:solidFill>
                  <a:schemeClr val="bg1"/>
                </a:solidFill>
                <a:latin typeface="Tahoma" panose="020B0604030504040204" pitchFamily="34" charset="0"/>
                <a:cs typeface="Tahoma" panose="020B0604030504040204" pitchFamily="34" charset="0"/>
              </a:rPr>
            </a:br>
            <a:r>
              <a:rPr lang="en-US" altLang="en-US" sz="4000" b="1" dirty="0">
                <a:solidFill>
                  <a:schemeClr val="bg1"/>
                </a:solidFill>
                <a:latin typeface="Tahoma" panose="020B0604030504040204" pitchFamily="34" charset="0"/>
                <a:cs typeface="Tahoma" panose="020B0604030504040204" pitchFamily="34" charset="0"/>
              </a:rPr>
              <a:t>Till their hearts be </a:t>
            </a:r>
            <a:r>
              <a:rPr lang="en-US" altLang="en-US" sz="4000" b="1" dirty="0" err="1">
                <a:solidFill>
                  <a:schemeClr val="bg1"/>
                </a:solidFill>
                <a:latin typeface="Tahoma" panose="020B0604030504040204" pitchFamily="34" charset="0"/>
                <a:cs typeface="Tahoma" panose="020B0604030504040204" pitchFamily="34" charset="0"/>
              </a:rPr>
              <a:t>satified</a:t>
            </a:r>
            <a:r>
              <a:rPr lang="en-US" altLang="en-US" sz="4000" b="1" dirty="0">
                <a:solidFill>
                  <a:schemeClr val="bg1"/>
                </a:solidFill>
                <a:latin typeface="Tahoma" panose="020B0604030504040204" pitchFamily="34" charset="0"/>
                <a:cs typeface="Tahoma" panose="020B0604030504040204" pitchFamily="34" charset="0"/>
              </a:rPr>
              <a:t>.</a:t>
            </a:r>
            <a:br>
              <a:rPr lang="en-US" altLang="en-US" sz="4000" b="1" dirty="0">
                <a:solidFill>
                  <a:schemeClr val="bg1"/>
                </a:solidFill>
                <a:latin typeface="Tahoma" panose="020B0604030504040204" pitchFamily="34" charset="0"/>
                <a:cs typeface="Tahoma" panose="020B0604030504040204" pitchFamily="34" charset="0"/>
              </a:rPr>
            </a:br>
            <a:r>
              <a:rPr lang="en-US" altLang="en-US" sz="4000" b="1" dirty="0">
                <a:solidFill>
                  <a:schemeClr val="bg1"/>
                </a:solidFill>
                <a:latin typeface="Tahoma" panose="020B0604030504040204" pitchFamily="34" charset="0"/>
                <a:cs typeface="Tahoma" panose="020B0604030504040204" pitchFamily="34" charset="0"/>
              </a:rPr>
              <a:t>I will give my life to them.</a:t>
            </a:r>
            <a:br>
              <a:rPr lang="en-US" altLang="en-US" sz="4000" b="1" dirty="0">
                <a:solidFill>
                  <a:schemeClr val="bg1"/>
                </a:solidFill>
                <a:latin typeface="Tahoma" panose="020B0604030504040204" pitchFamily="34" charset="0"/>
                <a:cs typeface="Tahoma" panose="020B0604030504040204" pitchFamily="34" charset="0"/>
              </a:rPr>
            </a:br>
            <a:r>
              <a:rPr lang="en-US" altLang="en-US" sz="4000" b="1" dirty="0">
                <a:solidFill>
                  <a:schemeClr val="bg1"/>
                </a:solidFill>
                <a:latin typeface="Tahoma" panose="020B0604030504040204" pitchFamily="34" charset="0"/>
                <a:cs typeface="Tahoma" panose="020B0604030504040204" pitchFamily="34" charset="0"/>
              </a:rPr>
              <a:t>Whom shall I send? </a:t>
            </a:r>
            <a:endParaRPr lang="en-US" altLang="en-US" sz="4000" dirty="0">
              <a:solidFill>
                <a:schemeClr val="bg1"/>
              </a:solidFill>
              <a:latin typeface="Tahoma" panose="020B0604030504040204" pitchFamily="34" charset="0"/>
              <a:cs typeface="Tahoma" panose="020B0604030504040204" pitchFamily="34"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C67F8-44BB-18FD-2C76-5633F2076607}"/>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BF38BA56-4B57-B908-65EC-F62DCDB805EB}"/>
              </a:ext>
            </a:extLst>
          </p:cNvPr>
          <p:cNvSpPr>
            <a:spLocks noGrp="1" noChangeArrowheads="1"/>
          </p:cNvSpPr>
          <p:nvPr>
            <p:ph type="ctrTitle"/>
          </p:nvPr>
        </p:nvSpPr>
        <p:spPr>
          <a:xfrm>
            <a:off x="0" y="514350"/>
            <a:ext cx="9144000" cy="3086100"/>
          </a:xfrm>
          <a:noFill/>
        </p:spPr>
        <p:txBody>
          <a:bodyPr/>
          <a:lstStyle/>
          <a:p>
            <a:pPr algn="l" eaLnBrk="1" hangingPunct="1"/>
            <a:br>
              <a:rPr lang="vi-VN" altLang="en-US" sz="1800" dirty="0">
                <a:solidFill>
                  <a:schemeClr val="bg1"/>
                </a:solidFill>
              </a:rPr>
            </a:br>
            <a:br>
              <a:rPr lang="vi-VN" altLang="en-US" sz="1800" dirty="0">
                <a:solidFill>
                  <a:schemeClr val="bg1"/>
                </a:solidFill>
              </a:rPr>
            </a:br>
            <a:r>
              <a:rPr lang="en-US" altLang="en-US" sz="1800" dirty="0">
                <a:solidFill>
                  <a:srgbClr val="FFFF00"/>
                </a:solidFill>
              </a:rPr>
              <a:t>Refrain:  </a:t>
            </a:r>
            <a:r>
              <a:rPr lang="en-US" alt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Here I am Lord. Is it I, Lord?  I have heard you calling in the night. I will go, Lord.  If you lead me I will hold your people in my heart.</a:t>
            </a:r>
            <a:br>
              <a:rPr lang="en-US" altLang="en-US" sz="4000"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US" altLang="en-US" sz="1500" dirty="0">
                <a:latin typeface="Tahoma" panose="020B0604030504040204" pitchFamily="34" charset="0"/>
                <a:cs typeface="Tahoma" panose="020B0604030504040204" pitchFamily="34" charset="0"/>
              </a:rPr>
            </a:br>
            <a:endParaRPr lang="en-US" altLang="en-US" sz="1500" dirty="0">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401785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40D91D-7FBA-AB39-D56C-8822BE5CAB54}"/>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290DE9E-3D33-5BEE-E5F9-A6A43A5542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4" name="Picture 3">
            <a:extLst>
              <a:ext uri="{FF2B5EF4-FFF2-40B4-BE49-F238E27FC236}">
                <a16:creationId xmlns:a16="http://schemas.microsoft.com/office/drawing/2014/main" id="{7368DD03-8D5B-D9EA-8D72-6D7F875E2B10}"/>
              </a:ext>
            </a:extLst>
          </p:cNvPr>
          <p:cNvPicPr>
            <a:picLocks noChangeAspect="1"/>
          </p:cNvPicPr>
          <p:nvPr/>
        </p:nvPicPr>
        <p:blipFill>
          <a:blip r:embed="rId3">
            <a:extLst>
              <a:ext uri="{28A0092B-C50C-407E-A947-70E740481C1C}">
                <a14:useLocalDpi xmlns:a14="http://schemas.microsoft.com/office/drawing/2010/main" val="0"/>
              </a:ext>
            </a:extLst>
          </a:blip>
          <a:srcRect l="91" r="11785"/>
          <a:stretch>
            <a:fillRect/>
          </a:stretch>
        </p:blipFill>
        <p:spPr>
          <a:xfrm>
            <a:off x="20" y="10"/>
            <a:ext cx="7252212" cy="5143490"/>
          </a:xfrm>
          <a:prstGeom prst="rect">
            <a:avLst/>
          </a:prstGeom>
        </p:spPr>
      </p:pic>
      <p:sp>
        <p:nvSpPr>
          <p:cNvPr id="16" name="Rectangle 15">
            <a:extLst>
              <a:ext uri="{FF2B5EF4-FFF2-40B4-BE49-F238E27FC236}">
                <a16:creationId xmlns:a16="http://schemas.microsoft.com/office/drawing/2014/main" id="{6EF192CE-C291-9F83-02B2-D36ACB1D2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35EAFF24-FFAB-571A-13EF-6AC45525B289}"/>
              </a:ext>
            </a:extLst>
          </p:cNvPr>
          <p:cNvSpPr>
            <a:spLocks noGrp="1" noChangeArrowheads="1"/>
          </p:cNvSpPr>
          <p:nvPr>
            <p:ph type="ctrTitle"/>
          </p:nvPr>
        </p:nvSpPr>
        <p:spPr>
          <a:xfrm>
            <a:off x="5486400" y="2571750"/>
            <a:ext cx="3351656" cy="2769021"/>
          </a:xfrm>
          <a:noFill/>
        </p:spPr>
        <p:txBody>
          <a:bodyPr>
            <a:normAutofit/>
          </a:bodyPr>
          <a:lstStyle/>
          <a:p>
            <a:pPr algn="l">
              <a:spcAft>
                <a:spcPts val="600"/>
              </a:spcAft>
            </a:pPr>
            <a:r>
              <a:rPr lang="vi-VN" altLang="en-US" sz="2400" b="1" dirty="0">
                <a:solidFill>
                  <a:schemeClr val="tx1"/>
                </a:solidFill>
                <a:latin typeface="Tahoma" panose="020B0604030504040204" pitchFamily="34" charset="0"/>
                <a:ea typeface="Tahoma" panose="020B0604030504040204" pitchFamily="34" charset="0"/>
                <a:cs typeface="Tahoma" panose="020B0604030504040204" pitchFamily="34" charset="0"/>
              </a:rPr>
              <a:t>Communion Hymn 2</a:t>
            </a:r>
            <a:br>
              <a:rPr lang="vi-VN" altLang="en-US" sz="2400" b="1" dirty="0">
                <a:solidFill>
                  <a:schemeClr val="tx1"/>
                </a:solidFill>
                <a:latin typeface="Tahoma" panose="020B0604030504040204" pitchFamily="34" charset="0"/>
                <a:ea typeface="Tahoma" panose="020B0604030504040204" pitchFamily="34" charset="0"/>
                <a:cs typeface="Tahoma" panose="020B0604030504040204" pitchFamily="34" charset="0"/>
              </a:rPr>
            </a:br>
            <a:r>
              <a:rPr lang="vi-VN" altLang="en-US" sz="2400" b="1" dirty="0">
                <a:solidFill>
                  <a:schemeClr val="tx1"/>
                </a:solidFill>
                <a:latin typeface="Tahoma" panose="020B0604030504040204" pitchFamily="34" charset="0"/>
                <a:ea typeface="Tahoma" panose="020B0604030504040204" pitchFamily="34" charset="0"/>
                <a:cs typeface="Tahoma" panose="020B0604030504040204" pitchFamily="34" charset="0"/>
              </a:rPr>
              <a:t>Ave Maria, Gratia Plena</a:t>
            </a:r>
            <a:endParaRPr lang="en-US" altLang="en-US" sz="32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44028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a:extLst>
              <a:ext uri="{FF2B5EF4-FFF2-40B4-BE49-F238E27FC236}">
                <a16:creationId xmlns:a16="http://schemas.microsoft.com/office/drawing/2014/main" id="{BDBB6A7F-51DF-DAAC-3761-67408AAA38D6}"/>
              </a:ext>
            </a:extLst>
          </p:cNvPr>
          <p:cNvSpPr>
            <a:spLocks noGrp="1"/>
          </p:cNvSpPr>
          <p:nvPr>
            <p:ph type="ctrTitle"/>
          </p:nvPr>
        </p:nvSpPr>
        <p:spPr>
          <a:xfrm>
            <a:off x="76200" y="171450"/>
            <a:ext cx="8991600" cy="4686300"/>
          </a:xfrm>
          <a:solidFill>
            <a:schemeClr val="tx1"/>
          </a:solidFill>
        </p:spPr>
        <p:txBody>
          <a:bodyPr/>
          <a:lstStyle/>
          <a:p>
            <a:pPr algn="l" eaLnBrk="1" hangingPunct="1"/>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Ave Maria, gratia plena,</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Dominus tecum,</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benedicta tu in mulieribus,</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et benedictus fructus ventris tui, Iesus.</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Sancta Maria, Mater Dei,</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ora pro nobis peccatoribus,</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nunc et in hora mortis nostrae.</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Amen.</a:t>
            </a:r>
            <a:endPar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B4515D-69B4-9AC3-40F2-C5BD34A656E6}"/>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C88D49F-0823-2B7B-09C2-7A59AE704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4" name="Picture 3">
            <a:extLst>
              <a:ext uri="{FF2B5EF4-FFF2-40B4-BE49-F238E27FC236}">
                <a16:creationId xmlns:a16="http://schemas.microsoft.com/office/drawing/2014/main" id="{7AB6F445-2D5F-7735-7C68-9E042CBFCA69}"/>
              </a:ext>
            </a:extLst>
          </p:cNvPr>
          <p:cNvPicPr>
            <a:picLocks noChangeAspect="1"/>
          </p:cNvPicPr>
          <p:nvPr/>
        </p:nvPicPr>
        <p:blipFill>
          <a:blip r:embed="rId3">
            <a:extLst>
              <a:ext uri="{28A0092B-C50C-407E-A947-70E740481C1C}">
                <a14:useLocalDpi xmlns:a14="http://schemas.microsoft.com/office/drawing/2010/main" val="0"/>
              </a:ext>
            </a:extLst>
          </a:blip>
          <a:srcRect l="91" r="11785"/>
          <a:stretch>
            <a:fillRect/>
          </a:stretch>
        </p:blipFill>
        <p:spPr>
          <a:xfrm>
            <a:off x="20" y="10"/>
            <a:ext cx="7252212" cy="5143490"/>
          </a:xfrm>
          <a:prstGeom prst="rect">
            <a:avLst/>
          </a:prstGeom>
        </p:spPr>
      </p:pic>
      <p:sp>
        <p:nvSpPr>
          <p:cNvPr id="16" name="Rectangle 15">
            <a:extLst>
              <a:ext uri="{FF2B5EF4-FFF2-40B4-BE49-F238E27FC236}">
                <a16:creationId xmlns:a16="http://schemas.microsoft.com/office/drawing/2014/main" id="{F4AE8C50-3FA8-BD28-4014-D63849DDA4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ED7E1D69-FEF0-F66B-77FD-D233550A67AD}"/>
              </a:ext>
            </a:extLst>
          </p:cNvPr>
          <p:cNvSpPr>
            <a:spLocks noGrp="1" noChangeArrowheads="1"/>
          </p:cNvSpPr>
          <p:nvPr>
            <p:ph type="ctrTitle"/>
          </p:nvPr>
        </p:nvSpPr>
        <p:spPr>
          <a:xfrm>
            <a:off x="5486400" y="2571750"/>
            <a:ext cx="3351656" cy="2769021"/>
          </a:xfrm>
          <a:noFill/>
        </p:spPr>
        <p:txBody>
          <a:bodyPr>
            <a:normAutofit/>
          </a:bodyPr>
          <a:lstStyle/>
          <a:p>
            <a:pPr algn="l">
              <a:spcAft>
                <a:spcPts val="600"/>
              </a:spcAft>
            </a:pPr>
            <a:r>
              <a:rPr lang="en-US" altLang="en-US" sz="2400" b="1" dirty="0">
                <a:solidFill>
                  <a:schemeClr val="tx1"/>
                </a:solidFill>
                <a:latin typeface="Tahoma" panose="020B0604030504040204" pitchFamily="34" charset="0"/>
                <a:ea typeface="Tahoma" panose="020B0604030504040204" pitchFamily="34" charset="0"/>
                <a:cs typeface="Tahoma" panose="020B0604030504040204" pitchFamily="34" charset="0"/>
              </a:rPr>
              <a:t>Sending</a:t>
            </a:r>
            <a:r>
              <a:rPr lang="vi-VN" altLang="en-US" sz="2400" b="1" dirty="0">
                <a:solidFill>
                  <a:schemeClr val="tx1"/>
                </a:solidFill>
                <a:latin typeface="Tahoma" panose="020B0604030504040204" pitchFamily="34" charset="0"/>
                <a:ea typeface="Tahoma" panose="020B0604030504040204" pitchFamily="34" charset="0"/>
                <a:cs typeface="Tahoma" panose="020B0604030504040204" pitchFamily="34" charset="0"/>
              </a:rPr>
              <a:t> Hymn</a:t>
            </a:r>
            <a:r>
              <a:rPr lang="en-US" altLang="en-US" sz="2400" b="1" dirty="0">
                <a:solidFill>
                  <a:schemeClr val="tx1"/>
                </a:solidFill>
                <a:latin typeface="Tahoma" panose="020B0604030504040204" pitchFamily="34" charset="0"/>
                <a:ea typeface="Tahoma" panose="020B0604030504040204" pitchFamily="34" charset="0"/>
                <a:cs typeface="Tahoma" panose="020B0604030504040204" pitchFamily="34" charset="0"/>
              </a:rPr>
              <a:t>:</a:t>
            </a:r>
            <a:r>
              <a:rPr lang="vi-VN" altLang="en-US" sz="2400" b="1" dirty="0">
                <a:solidFill>
                  <a:schemeClr val="tx1"/>
                </a:solidFill>
                <a:latin typeface="Tahoma" panose="020B0604030504040204" pitchFamily="34" charset="0"/>
                <a:ea typeface="Tahoma" panose="020B0604030504040204" pitchFamily="34" charset="0"/>
                <a:cs typeface="Tahoma" panose="020B0604030504040204" pitchFamily="34" charset="0"/>
              </a:rPr>
              <a:t> </a:t>
            </a:r>
            <a:br>
              <a:rPr lang="en-US" altLang="en-US" sz="2400" b="1" dirty="0">
                <a:solidFill>
                  <a:schemeClr val="tx1"/>
                </a:solidFill>
                <a:latin typeface="Tahoma" panose="020B0604030504040204" pitchFamily="34" charset="0"/>
                <a:ea typeface="Tahoma" panose="020B0604030504040204" pitchFamily="34" charset="0"/>
                <a:cs typeface="Tahoma" panose="020B0604030504040204" pitchFamily="34" charset="0"/>
              </a:rPr>
            </a:br>
            <a:r>
              <a:rPr lang="en-US" altLang="en-US" sz="2400" b="1" dirty="0">
                <a:solidFill>
                  <a:schemeClr val="tx1"/>
                </a:solidFill>
                <a:latin typeface="Tahoma" panose="020B0604030504040204" pitchFamily="34" charset="0"/>
                <a:ea typeface="Tahoma" panose="020B0604030504040204" pitchFamily="34" charset="0"/>
                <a:cs typeface="Tahoma" panose="020B0604030504040204" pitchFamily="34" charset="0"/>
              </a:rPr>
              <a:t>O God, Our help in ages past</a:t>
            </a:r>
            <a:endParaRPr lang="en-US" altLang="en-US" sz="32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946792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ChangeArrowheads="1"/>
          </p:cNvSpPr>
          <p:nvPr/>
        </p:nvSpPr>
        <p:spPr bwMode="auto">
          <a:xfrm>
            <a:off x="228600" y="171450"/>
            <a:ext cx="86868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3075" name="Rectangle 6"/>
          <p:cNvSpPr>
            <a:spLocks noChangeArrowheads="1"/>
          </p:cNvSpPr>
          <p:nvPr/>
        </p:nvSpPr>
        <p:spPr bwMode="auto">
          <a:xfrm>
            <a:off x="152400" y="171450"/>
            <a:ext cx="88392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3076" name="Rectangle 7"/>
          <p:cNvSpPr>
            <a:spLocks noChangeArrowheads="1"/>
          </p:cNvSpPr>
          <p:nvPr/>
        </p:nvSpPr>
        <p:spPr bwMode="auto">
          <a:xfrm>
            <a:off x="0" y="0"/>
            <a:ext cx="8991600" cy="306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4000" dirty="0">
                <a:solidFill>
                  <a:schemeClr val="tx2"/>
                </a:solidFill>
              </a:rPr>
              <a:t> </a:t>
            </a:r>
            <a:br>
              <a:rPr lang="en-US" altLang="en-US" sz="4000" dirty="0">
                <a:solidFill>
                  <a:schemeClr val="tx2"/>
                </a:solidFill>
              </a:rPr>
            </a:br>
            <a:br>
              <a:rPr lang="en-US" altLang="en-US" sz="4000" b="1" i="1" dirty="0">
                <a:solidFill>
                  <a:schemeClr val="tx2"/>
                </a:solidFill>
              </a:rPr>
            </a:br>
            <a:br>
              <a:rPr lang="en-US" altLang="en-US" sz="4000" b="1" i="1" dirty="0">
                <a:solidFill>
                  <a:schemeClr val="tx2"/>
                </a:solidFill>
              </a:rPr>
            </a:br>
            <a:br>
              <a:rPr lang="en-US" altLang="en-US" sz="4000" b="1" i="1" dirty="0">
                <a:solidFill>
                  <a:schemeClr val="tx2"/>
                </a:solidFill>
              </a:rPr>
            </a:br>
            <a:r>
              <a:rPr lang="en-US" altLang="en-US" sz="4000" b="1" i="1" dirty="0">
                <a:solidFill>
                  <a:srgbClr val="FFFF00"/>
                </a:solidFill>
              </a:rPr>
              <a:t>1. </a:t>
            </a:r>
            <a:r>
              <a:rPr lang="en-US" altLang="en-US" sz="4400" b="1" dirty="0">
                <a:solidFill>
                  <a:schemeClr val="bg1"/>
                </a:solidFill>
                <a:latin typeface="Tahoma" panose="020B0604030504040204" pitchFamily="34" charset="0"/>
                <a:ea typeface="Tahoma" panose="020B0604030504040204" pitchFamily="34" charset="0"/>
                <a:cs typeface="Tahoma" panose="020B0604030504040204" pitchFamily="34" charset="0"/>
              </a:rPr>
              <a:t>Before the hills in order stood, Or earth received her frame. From everlasting thou art God, to </a:t>
            </a:r>
            <a:r>
              <a:rPr lang="en-US" altLang="en-US" sz="4400" b="1" dirty="0" err="1">
                <a:solidFill>
                  <a:schemeClr val="bg1"/>
                </a:solidFill>
                <a:latin typeface="Tahoma" panose="020B0604030504040204" pitchFamily="34" charset="0"/>
                <a:ea typeface="Tahoma" panose="020B0604030504040204" pitchFamily="34" charset="0"/>
                <a:cs typeface="Tahoma" panose="020B0604030504040204" pitchFamily="34" charset="0"/>
              </a:rPr>
              <a:t>enless</a:t>
            </a:r>
            <a:r>
              <a:rPr lang="en-US" altLang="en-US" sz="4400" b="1" dirty="0">
                <a:solidFill>
                  <a:schemeClr val="bg1"/>
                </a:solidFill>
                <a:latin typeface="Tahoma" panose="020B0604030504040204" pitchFamily="34" charset="0"/>
                <a:ea typeface="Tahoma" panose="020B0604030504040204" pitchFamily="34" charset="0"/>
                <a:cs typeface="Tahoma" panose="020B0604030504040204" pitchFamily="34" charset="0"/>
              </a:rPr>
              <a:t> years the same. </a:t>
            </a:r>
            <a:br>
              <a:rPr lang="en-US" altLang="en-US" sz="4000" dirty="0">
                <a:solidFill>
                  <a:schemeClr val="tx2"/>
                </a:solidFill>
                <a:latin typeface="Times New Roman" pitchFamily="18" charset="0"/>
              </a:rPr>
            </a:br>
            <a:br>
              <a:rPr lang="en-US" altLang="en-US" sz="4000" b="1" dirty="0">
                <a:solidFill>
                  <a:schemeClr val="tx2"/>
                </a:solidFill>
                <a:latin typeface="Times New Roman" pitchFamily="18" charset="0"/>
              </a:rPr>
            </a:br>
            <a:br>
              <a:rPr lang="en-US" altLang="en-US" sz="4000" dirty="0">
                <a:solidFill>
                  <a:schemeClr val="tx2"/>
                </a:solidFill>
              </a:rPr>
            </a:br>
            <a:endParaRPr lang="en-US" altLang="en-US" sz="4000" dirty="0">
              <a:solidFill>
                <a:schemeClr val="tx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5" name="Rectangle 7"/>
          <p:cNvSpPr>
            <a:spLocks noChangeArrowheads="1"/>
          </p:cNvSpPr>
          <p:nvPr/>
        </p:nvSpPr>
        <p:spPr bwMode="auto">
          <a:xfrm>
            <a:off x="228600" y="66005"/>
            <a:ext cx="8915400" cy="491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charset="0"/>
                <a:cs typeface="Arial" charset="0"/>
              </a:defRPr>
            </a:lvl1pPr>
            <a:lvl2pPr algn="ctr">
              <a:defRPr sz="4400">
                <a:solidFill>
                  <a:schemeClr val="tx2"/>
                </a:solidFill>
                <a:latin typeface="Arial" charset="0"/>
                <a:cs typeface="Arial" charset="0"/>
              </a:defRPr>
            </a:lvl2pPr>
            <a:lvl3pPr algn="ctr">
              <a:defRPr sz="4400">
                <a:solidFill>
                  <a:schemeClr val="tx2"/>
                </a:solidFill>
                <a:latin typeface="Arial" charset="0"/>
                <a:cs typeface="Arial" charset="0"/>
              </a:defRPr>
            </a:lvl3pPr>
            <a:lvl4pPr algn="ctr">
              <a:defRPr sz="4400">
                <a:solidFill>
                  <a:schemeClr val="tx2"/>
                </a:solidFill>
                <a:latin typeface="Arial" charset="0"/>
                <a:cs typeface="Arial" charset="0"/>
              </a:defRPr>
            </a:lvl4pPr>
            <a:lvl5pPr algn="ctr">
              <a:defRPr sz="4400">
                <a:solidFill>
                  <a:schemeClr val="tx2"/>
                </a:solidFill>
                <a:latin typeface="Arial" charset="0"/>
                <a:cs typeface="Arial" charset="0"/>
              </a:defRPr>
            </a:lvl5pPr>
            <a:lvl6pPr marL="457200" algn="ctr" fontAlgn="base">
              <a:spcBef>
                <a:spcPct val="0"/>
              </a:spcBef>
              <a:spcAft>
                <a:spcPct val="0"/>
              </a:spcAft>
              <a:defRPr sz="4400">
                <a:solidFill>
                  <a:schemeClr val="tx2"/>
                </a:solidFill>
                <a:latin typeface="Arial" charset="0"/>
                <a:cs typeface="Arial" charset="0"/>
              </a:defRPr>
            </a:lvl6pPr>
            <a:lvl7pPr marL="914400" algn="ctr" fontAlgn="base">
              <a:spcBef>
                <a:spcPct val="0"/>
              </a:spcBef>
              <a:spcAft>
                <a:spcPct val="0"/>
              </a:spcAft>
              <a:defRPr sz="4400">
                <a:solidFill>
                  <a:schemeClr val="tx2"/>
                </a:solidFill>
                <a:latin typeface="Arial" charset="0"/>
                <a:cs typeface="Arial" charset="0"/>
              </a:defRPr>
            </a:lvl7pPr>
            <a:lvl8pPr marL="1371600" algn="ctr" fontAlgn="base">
              <a:spcBef>
                <a:spcPct val="0"/>
              </a:spcBef>
              <a:spcAft>
                <a:spcPct val="0"/>
              </a:spcAft>
              <a:defRPr sz="4400">
                <a:solidFill>
                  <a:schemeClr val="tx2"/>
                </a:solidFill>
                <a:latin typeface="Arial" charset="0"/>
                <a:cs typeface="Arial" charset="0"/>
              </a:defRPr>
            </a:lvl8pPr>
            <a:lvl9pPr marL="1828800" algn="ctr" fontAlgn="base">
              <a:spcBef>
                <a:spcPct val="0"/>
              </a:spcBef>
              <a:spcAft>
                <a:spcPct val="0"/>
              </a:spcAft>
              <a:defRPr sz="4400">
                <a:solidFill>
                  <a:schemeClr val="tx2"/>
                </a:solidFill>
                <a:latin typeface="Arial" charset="0"/>
                <a:cs typeface="Arial" charset="0"/>
              </a:defRPr>
            </a:lvl9pPr>
          </a:lstStyle>
          <a:p>
            <a:pPr algn="l"/>
            <a:r>
              <a:rPr lang="en-US" altLang="en-US" sz="4000" dirty="0"/>
              <a:t> </a:t>
            </a:r>
            <a:r>
              <a:rPr lang="en-US" altLang="en-US" dirty="0">
                <a:solidFill>
                  <a:srgbClr val="FFFF00"/>
                </a:solidFill>
              </a:rPr>
              <a:t>3a</a:t>
            </a:r>
            <a:r>
              <a:rPr lang="en-US" dirty="0">
                <a:solidFill>
                  <a:srgbClr val="FFFF00"/>
                </a:solidFill>
              </a:rPr>
              <a:t>.</a:t>
            </a: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 I heard the voice of Jesus say, “I am this dark world’s light; look unto me; Thy morn shall rise,</a:t>
            </a:r>
            <a:b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br>
            <a:endParaRPr lang="en-US" altLang="en-US" sz="2000" dirty="0"/>
          </a:p>
        </p:txBody>
      </p:sp>
    </p:spTree>
    <p:extLst>
      <p:ext uri="{BB962C8B-B14F-4D97-AF65-F5344CB8AC3E}">
        <p14:creationId xmlns:p14="http://schemas.microsoft.com/office/powerpoint/2010/main" val="7507324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6EB2B-F553-3EBA-C42E-B9BBA15E739E}"/>
            </a:ext>
          </a:extLst>
        </p:cNvPr>
        <p:cNvGrpSpPr/>
        <p:nvPr/>
      </p:nvGrpSpPr>
      <p:grpSpPr>
        <a:xfrm>
          <a:off x="0" y="0"/>
          <a:ext cx="0" cy="0"/>
          <a:chOff x="0" y="0"/>
          <a:chExt cx="0" cy="0"/>
        </a:xfrm>
      </p:grpSpPr>
      <p:sp>
        <p:nvSpPr>
          <p:cNvPr id="3074" name="Rectangle 5">
            <a:extLst>
              <a:ext uri="{FF2B5EF4-FFF2-40B4-BE49-F238E27FC236}">
                <a16:creationId xmlns:a16="http://schemas.microsoft.com/office/drawing/2014/main" id="{120700D3-DCD7-54F2-27F9-C3D81052CF52}"/>
              </a:ext>
            </a:extLst>
          </p:cNvPr>
          <p:cNvSpPr>
            <a:spLocks noChangeArrowheads="1"/>
          </p:cNvSpPr>
          <p:nvPr/>
        </p:nvSpPr>
        <p:spPr bwMode="auto">
          <a:xfrm>
            <a:off x="228600" y="171450"/>
            <a:ext cx="86868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3075" name="Rectangle 6">
            <a:extLst>
              <a:ext uri="{FF2B5EF4-FFF2-40B4-BE49-F238E27FC236}">
                <a16:creationId xmlns:a16="http://schemas.microsoft.com/office/drawing/2014/main" id="{2C042801-766C-832E-EF62-912FF07DF63A}"/>
              </a:ext>
            </a:extLst>
          </p:cNvPr>
          <p:cNvSpPr>
            <a:spLocks noChangeArrowheads="1"/>
          </p:cNvSpPr>
          <p:nvPr/>
        </p:nvSpPr>
        <p:spPr bwMode="auto">
          <a:xfrm>
            <a:off x="152400" y="171450"/>
            <a:ext cx="88392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3076" name="Rectangle 7">
            <a:extLst>
              <a:ext uri="{FF2B5EF4-FFF2-40B4-BE49-F238E27FC236}">
                <a16:creationId xmlns:a16="http://schemas.microsoft.com/office/drawing/2014/main" id="{09F3AA48-D7C5-2446-3B40-C863505F7618}"/>
              </a:ext>
            </a:extLst>
          </p:cNvPr>
          <p:cNvSpPr>
            <a:spLocks noChangeArrowheads="1"/>
          </p:cNvSpPr>
          <p:nvPr/>
        </p:nvSpPr>
        <p:spPr bwMode="auto">
          <a:xfrm>
            <a:off x="0" y="0"/>
            <a:ext cx="8991600" cy="306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4000" dirty="0">
                <a:solidFill>
                  <a:schemeClr val="tx2"/>
                </a:solidFill>
              </a:rPr>
              <a:t> </a:t>
            </a:r>
            <a:br>
              <a:rPr lang="en-US" altLang="en-US" sz="4000" dirty="0">
                <a:solidFill>
                  <a:schemeClr val="tx2"/>
                </a:solidFill>
              </a:rPr>
            </a:br>
            <a:br>
              <a:rPr lang="en-US" altLang="en-US" sz="4000" b="1" i="1" dirty="0">
                <a:solidFill>
                  <a:schemeClr val="tx2"/>
                </a:solidFill>
              </a:rPr>
            </a:br>
            <a:br>
              <a:rPr lang="en-US" altLang="en-US" sz="4000" b="1" i="1" dirty="0">
                <a:solidFill>
                  <a:schemeClr val="tx2"/>
                </a:solidFill>
              </a:rPr>
            </a:br>
            <a:br>
              <a:rPr lang="en-US" altLang="en-US" sz="4000" b="1" i="1" dirty="0">
                <a:solidFill>
                  <a:schemeClr val="tx2"/>
                </a:solidFill>
              </a:rPr>
            </a:br>
            <a:r>
              <a:rPr lang="en-US" altLang="en-US" sz="4000" b="1" i="1" dirty="0">
                <a:solidFill>
                  <a:srgbClr val="FFFF00"/>
                </a:solidFill>
              </a:rPr>
              <a:t>2. </a:t>
            </a:r>
            <a:r>
              <a:rPr lang="en-US" altLang="en-US" sz="4400" b="1" dirty="0">
                <a:solidFill>
                  <a:schemeClr val="bg1"/>
                </a:solidFill>
                <a:latin typeface="Tahoma" panose="020B0604030504040204" pitchFamily="34" charset="0"/>
                <a:ea typeface="Tahoma" panose="020B0604030504040204" pitchFamily="34" charset="0"/>
                <a:cs typeface="Tahoma" panose="020B0604030504040204" pitchFamily="34" charset="0"/>
              </a:rPr>
              <a:t>O God, our Help in ages past, Our hope for years to come. Our shelter from the stormy blast. and our eternal Home.</a:t>
            </a:r>
            <a:br>
              <a:rPr lang="en-US" altLang="en-US" sz="4400" b="1" dirty="0">
                <a:solidFill>
                  <a:schemeClr val="tx2"/>
                </a:solidFill>
              </a:rPr>
            </a:br>
            <a:br>
              <a:rPr lang="en-US" altLang="en-US" sz="4000" dirty="0">
                <a:solidFill>
                  <a:schemeClr val="tx2"/>
                </a:solidFill>
                <a:latin typeface="Times New Roman" pitchFamily="18" charset="0"/>
              </a:rPr>
            </a:br>
            <a:br>
              <a:rPr lang="en-US" altLang="en-US" sz="4000" b="1" dirty="0">
                <a:solidFill>
                  <a:schemeClr val="tx2"/>
                </a:solidFill>
                <a:latin typeface="Times New Roman" pitchFamily="18" charset="0"/>
              </a:rPr>
            </a:br>
            <a:br>
              <a:rPr lang="en-US" altLang="en-US" sz="4000" dirty="0">
                <a:solidFill>
                  <a:schemeClr val="tx2"/>
                </a:solidFill>
              </a:rPr>
            </a:br>
            <a:endParaRPr lang="en-US" altLang="en-US" sz="4000" dirty="0">
              <a:solidFill>
                <a:schemeClr val="tx2"/>
              </a:solidFill>
            </a:endParaRPr>
          </a:p>
        </p:txBody>
      </p:sp>
    </p:spTree>
    <p:extLst>
      <p:ext uri="{BB962C8B-B14F-4D97-AF65-F5344CB8AC3E}">
        <p14:creationId xmlns:p14="http://schemas.microsoft.com/office/powerpoint/2010/main" val="191878089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ACE8E-34B5-BDA1-0076-E9E8B1136AA4}"/>
            </a:ext>
          </a:extLst>
        </p:cNvPr>
        <p:cNvGrpSpPr/>
        <p:nvPr/>
      </p:nvGrpSpPr>
      <p:grpSpPr>
        <a:xfrm>
          <a:off x="0" y="0"/>
          <a:ext cx="0" cy="0"/>
          <a:chOff x="0" y="0"/>
          <a:chExt cx="0" cy="0"/>
        </a:xfrm>
      </p:grpSpPr>
      <p:sp>
        <p:nvSpPr>
          <p:cNvPr id="3074" name="Rectangle 5">
            <a:extLst>
              <a:ext uri="{FF2B5EF4-FFF2-40B4-BE49-F238E27FC236}">
                <a16:creationId xmlns:a16="http://schemas.microsoft.com/office/drawing/2014/main" id="{AFF968B1-AD40-B102-D85C-AEB1075BEEC3}"/>
              </a:ext>
            </a:extLst>
          </p:cNvPr>
          <p:cNvSpPr>
            <a:spLocks noChangeArrowheads="1"/>
          </p:cNvSpPr>
          <p:nvPr/>
        </p:nvSpPr>
        <p:spPr bwMode="auto">
          <a:xfrm>
            <a:off x="228600" y="171450"/>
            <a:ext cx="86868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3075" name="Rectangle 6">
            <a:extLst>
              <a:ext uri="{FF2B5EF4-FFF2-40B4-BE49-F238E27FC236}">
                <a16:creationId xmlns:a16="http://schemas.microsoft.com/office/drawing/2014/main" id="{B432787E-5464-25F0-B684-4F8CBA891550}"/>
              </a:ext>
            </a:extLst>
          </p:cNvPr>
          <p:cNvSpPr>
            <a:spLocks noChangeArrowheads="1"/>
          </p:cNvSpPr>
          <p:nvPr/>
        </p:nvSpPr>
        <p:spPr bwMode="auto">
          <a:xfrm>
            <a:off x="152400" y="171450"/>
            <a:ext cx="88392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3076" name="Rectangle 7">
            <a:extLst>
              <a:ext uri="{FF2B5EF4-FFF2-40B4-BE49-F238E27FC236}">
                <a16:creationId xmlns:a16="http://schemas.microsoft.com/office/drawing/2014/main" id="{EA89B33A-EEF7-3F3F-700E-28BDA95010A6}"/>
              </a:ext>
            </a:extLst>
          </p:cNvPr>
          <p:cNvSpPr>
            <a:spLocks noChangeArrowheads="1"/>
          </p:cNvSpPr>
          <p:nvPr/>
        </p:nvSpPr>
        <p:spPr bwMode="auto">
          <a:xfrm>
            <a:off x="0" y="0"/>
            <a:ext cx="8991600" cy="306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4000" dirty="0">
                <a:solidFill>
                  <a:schemeClr val="tx2"/>
                </a:solidFill>
              </a:rPr>
              <a:t> </a:t>
            </a:r>
            <a:br>
              <a:rPr lang="en-US" altLang="en-US" sz="4000" dirty="0">
                <a:solidFill>
                  <a:schemeClr val="tx2"/>
                </a:solidFill>
              </a:rPr>
            </a:br>
            <a:br>
              <a:rPr lang="en-US" altLang="en-US" sz="4000" b="1" i="1" dirty="0">
                <a:solidFill>
                  <a:schemeClr val="tx2"/>
                </a:solidFill>
              </a:rPr>
            </a:br>
            <a:r>
              <a:rPr lang="en-US" altLang="en-US" sz="4000" b="1" i="1" dirty="0">
                <a:solidFill>
                  <a:srgbClr val="FFFF00"/>
                </a:solidFill>
              </a:rPr>
              <a:t>3. </a:t>
            </a:r>
            <a:r>
              <a:rPr lang="en-US" altLang="en-US" sz="4400" b="1" dirty="0">
                <a:solidFill>
                  <a:schemeClr val="bg1"/>
                </a:solidFill>
                <a:latin typeface="Tahoma" panose="020B0604030504040204" pitchFamily="34" charset="0"/>
                <a:ea typeface="Tahoma" panose="020B0604030504040204" pitchFamily="34" charset="0"/>
                <a:cs typeface="Tahoma" panose="020B0604030504040204" pitchFamily="34" charset="0"/>
              </a:rPr>
              <a:t>A thousand ages in thy sight Are like an evening gone; Short as the watch that ends the night before the rising sun. </a:t>
            </a:r>
            <a:br>
              <a:rPr lang="en-US" altLang="en-US" sz="4000" b="1" dirty="0">
                <a:solidFill>
                  <a:schemeClr val="tx2"/>
                </a:solidFill>
                <a:latin typeface="Times New Roman" pitchFamily="18" charset="0"/>
              </a:rPr>
            </a:br>
            <a:br>
              <a:rPr lang="en-US" altLang="en-US" sz="4000" dirty="0">
                <a:solidFill>
                  <a:schemeClr val="tx2"/>
                </a:solidFill>
              </a:rPr>
            </a:br>
            <a:endParaRPr lang="en-US" altLang="en-US" sz="4000" dirty="0">
              <a:solidFill>
                <a:schemeClr val="tx2"/>
              </a:solidFill>
            </a:endParaRPr>
          </a:p>
        </p:txBody>
      </p:sp>
    </p:spTree>
    <p:extLst>
      <p:ext uri="{BB962C8B-B14F-4D97-AF65-F5344CB8AC3E}">
        <p14:creationId xmlns:p14="http://schemas.microsoft.com/office/powerpoint/2010/main" val="194013216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EF2B2-290D-6635-7E48-F41DFDCADDAF}"/>
            </a:ext>
          </a:extLst>
        </p:cNvPr>
        <p:cNvGrpSpPr/>
        <p:nvPr/>
      </p:nvGrpSpPr>
      <p:grpSpPr>
        <a:xfrm>
          <a:off x="0" y="0"/>
          <a:ext cx="0" cy="0"/>
          <a:chOff x="0" y="0"/>
          <a:chExt cx="0" cy="0"/>
        </a:xfrm>
      </p:grpSpPr>
      <p:sp>
        <p:nvSpPr>
          <p:cNvPr id="3074" name="Rectangle 5">
            <a:extLst>
              <a:ext uri="{FF2B5EF4-FFF2-40B4-BE49-F238E27FC236}">
                <a16:creationId xmlns:a16="http://schemas.microsoft.com/office/drawing/2014/main" id="{A9464882-22BC-0966-9FAC-5C1BE239864D}"/>
              </a:ext>
            </a:extLst>
          </p:cNvPr>
          <p:cNvSpPr>
            <a:spLocks noChangeArrowheads="1"/>
          </p:cNvSpPr>
          <p:nvPr/>
        </p:nvSpPr>
        <p:spPr bwMode="auto">
          <a:xfrm>
            <a:off x="228600" y="171450"/>
            <a:ext cx="86868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3075" name="Rectangle 6">
            <a:extLst>
              <a:ext uri="{FF2B5EF4-FFF2-40B4-BE49-F238E27FC236}">
                <a16:creationId xmlns:a16="http://schemas.microsoft.com/office/drawing/2014/main" id="{1E60F4CA-9274-7395-12D0-E81BF2BFA073}"/>
              </a:ext>
            </a:extLst>
          </p:cNvPr>
          <p:cNvSpPr>
            <a:spLocks noChangeArrowheads="1"/>
          </p:cNvSpPr>
          <p:nvPr/>
        </p:nvSpPr>
        <p:spPr bwMode="auto">
          <a:xfrm>
            <a:off x="152400" y="171450"/>
            <a:ext cx="88392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3076" name="Rectangle 7">
            <a:extLst>
              <a:ext uri="{FF2B5EF4-FFF2-40B4-BE49-F238E27FC236}">
                <a16:creationId xmlns:a16="http://schemas.microsoft.com/office/drawing/2014/main" id="{3980B4EC-EB66-8A8F-3303-F1D2DDB362FC}"/>
              </a:ext>
            </a:extLst>
          </p:cNvPr>
          <p:cNvSpPr>
            <a:spLocks noChangeArrowheads="1"/>
          </p:cNvSpPr>
          <p:nvPr/>
        </p:nvSpPr>
        <p:spPr bwMode="auto">
          <a:xfrm>
            <a:off x="0" y="0"/>
            <a:ext cx="8991600" cy="306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4000" dirty="0">
                <a:solidFill>
                  <a:schemeClr val="tx2"/>
                </a:solidFill>
              </a:rPr>
              <a:t> </a:t>
            </a:r>
            <a:br>
              <a:rPr lang="en-US" altLang="en-US" sz="4000" dirty="0">
                <a:solidFill>
                  <a:schemeClr val="tx2"/>
                </a:solidFill>
              </a:rPr>
            </a:br>
            <a:br>
              <a:rPr lang="en-US" altLang="en-US" sz="4000" b="1" i="1" dirty="0">
                <a:solidFill>
                  <a:schemeClr val="tx2"/>
                </a:solidFill>
              </a:rPr>
            </a:br>
            <a:r>
              <a:rPr lang="en-US" altLang="en-US" sz="4000" b="1" i="1" dirty="0">
                <a:solidFill>
                  <a:srgbClr val="FFFF00"/>
                </a:solidFill>
              </a:rPr>
              <a:t>4. </a:t>
            </a:r>
            <a:r>
              <a:rPr lang="en-US" altLang="en-US" sz="4400" b="1" dirty="0">
                <a:solidFill>
                  <a:schemeClr val="bg1"/>
                </a:solidFill>
                <a:latin typeface="Tahoma" panose="020B0604030504040204" pitchFamily="34" charset="0"/>
                <a:ea typeface="Tahoma" panose="020B0604030504040204" pitchFamily="34" charset="0"/>
                <a:cs typeface="Tahoma" panose="020B0604030504040204" pitchFamily="34" charset="0"/>
              </a:rPr>
              <a:t>Time like an </a:t>
            </a:r>
            <a:r>
              <a:rPr lang="en-US" altLang="en-US" sz="4400" b="1" dirty="0" err="1">
                <a:solidFill>
                  <a:schemeClr val="bg1"/>
                </a:solidFill>
                <a:latin typeface="Tahoma" panose="020B0604030504040204" pitchFamily="34" charset="0"/>
                <a:ea typeface="Tahoma" panose="020B0604030504040204" pitchFamily="34" charset="0"/>
                <a:cs typeface="Tahoma" panose="020B0604030504040204" pitchFamily="34" charset="0"/>
              </a:rPr>
              <a:t>everyrolling</a:t>
            </a:r>
            <a:r>
              <a:rPr lang="en-US" altLang="en-US" sz="4400" b="1" dirty="0">
                <a:solidFill>
                  <a:schemeClr val="bg1"/>
                </a:solidFill>
                <a:latin typeface="Tahoma" panose="020B0604030504040204" pitchFamily="34" charset="0"/>
                <a:ea typeface="Tahoma" panose="020B0604030504040204" pitchFamily="34" charset="0"/>
                <a:cs typeface="Tahoma" panose="020B0604030504040204" pitchFamily="34" charset="0"/>
              </a:rPr>
              <a:t> stream. Soon bears us all away; We fly forgotten, as a dream dies at the </a:t>
            </a:r>
            <a:r>
              <a:rPr lang="en-US" altLang="en-US" sz="4400" b="1" dirty="0" err="1">
                <a:solidFill>
                  <a:schemeClr val="bg1"/>
                </a:solidFill>
                <a:latin typeface="Tahoma" panose="020B0604030504040204" pitchFamily="34" charset="0"/>
                <a:ea typeface="Tahoma" panose="020B0604030504040204" pitchFamily="34" charset="0"/>
                <a:cs typeface="Tahoma" panose="020B0604030504040204" pitchFamily="34" charset="0"/>
              </a:rPr>
              <a:t>op'ning</a:t>
            </a:r>
            <a:r>
              <a:rPr lang="en-US" altLang="en-US" sz="4400" b="1" dirty="0">
                <a:solidFill>
                  <a:schemeClr val="bg1"/>
                </a:solidFill>
                <a:latin typeface="Tahoma" panose="020B0604030504040204" pitchFamily="34" charset="0"/>
                <a:ea typeface="Tahoma" panose="020B0604030504040204" pitchFamily="34" charset="0"/>
                <a:cs typeface="Tahoma" panose="020B0604030504040204" pitchFamily="34" charset="0"/>
              </a:rPr>
              <a:t> day. </a:t>
            </a:r>
            <a:br>
              <a:rPr lang="en-US" altLang="en-US" sz="4000" b="1" dirty="0">
                <a:solidFill>
                  <a:schemeClr val="tx2"/>
                </a:solidFill>
                <a:latin typeface="Times New Roman" pitchFamily="18" charset="0"/>
              </a:rPr>
            </a:br>
            <a:br>
              <a:rPr lang="en-US" altLang="en-US" sz="4000" dirty="0">
                <a:solidFill>
                  <a:schemeClr val="tx2"/>
                </a:solidFill>
              </a:rPr>
            </a:br>
            <a:endParaRPr lang="en-US" altLang="en-US" sz="4000" dirty="0">
              <a:solidFill>
                <a:schemeClr val="tx2"/>
              </a:solidFill>
            </a:endParaRPr>
          </a:p>
        </p:txBody>
      </p:sp>
    </p:spTree>
    <p:extLst>
      <p:ext uri="{BB962C8B-B14F-4D97-AF65-F5344CB8AC3E}">
        <p14:creationId xmlns:p14="http://schemas.microsoft.com/office/powerpoint/2010/main" val="12641465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3765B-FAE2-9B04-25BE-6D0002C8DFAE}"/>
            </a:ext>
          </a:extLst>
        </p:cNvPr>
        <p:cNvGrpSpPr/>
        <p:nvPr/>
      </p:nvGrpSpPr>
      <p:grpSpPr>
        <a:xfrm>
          <a:off x="0" y="0"/>
          <a:ext cx="0" cy="0"/>
          <a:chOff x="0" y="0"/>
          <a:chExt cx="0" cy="0"/>
        </a:xfrm>
      </p:grpSpPr>
      <p:sp>
        <p:nvSpPr>
          <p:cNvPr id="3074" name="Rectangle 5">
            <a:extLst>
              <a:ext uri="{FF2B5EF4-FFF2-40B4-BE49-F238E27FC236}">
                <a16:creationId xmlns:a16="http://schemas.microsoft.com/office/drawing/2014/main" id="{F48C2B1A-2E6A-AE8D-68E5-96E95DAC2825}"/>
              </a:ext>
            </a:extLst>
          </p:cNvPr>
          <p:cNvSpPr>
            <a:spLocks noChangeArrowheads="1"/>
          </p:cNvSpPr>
          <p:nvPr/>
        </p:nvSpPr>
        <p:spPr bwMode="auto">
          <a:xfrm>
            <a:off x="228600" y="171450"/>
            <a:ext cx="86868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3075" name="Rectangle 6">
            <a:extLst>
              <a:ext uri="{FF2B5EF4-FFF2-40B4-BE49-F238E27FC236}">
                <a16:creationId xmlns:a16="http://schemas.microsoft.com/office/drawing/2014/main" id="{7BA58508-7903-93E1-8890-2F6F3A0E381B}"/>
              </a:ext>
            </a:extLst>
          </p:cNvPr>
          <p:cNvSpPr>
            <a:spLocks noChangeArrowheads="1"/>
          </p:cNvSpPr>
          <p:nvPr/>
        </p:nvSpPr>
        <p:spPr bwMode="auto">
          <a:xfrm>
            <a:off x="152400" y="171450"/>
            <a:ext cx="88392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3076" name="Rectangle 7">
            <a:extLst>
              <a:ext uri="{FF2B5EF4-FFF2-40B4-BE49-F238E27FC236}">
                <a16:creationId xmlns:a16="http://schemas.microsoft.com/office/drawing/2014/main" id="{86EB35BF-11AF-A784-07B8-F79AC7188676}"/>
              </a:ext>
            </a:extLst>
          </p:cNvPr>
          <p:cNvSpPr>
            <a:spLocks noChangeArrowheads="1"/>
          </p:cNvSpPr>
          <p:nvPr/>
        </p:nvSpPr>
        <p:spPr bwMode="auto">
          <a:xfrm>
            <a:off x="0" y="0"/>
            <a:ext cx="8991600" cy="306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4000" dirty="0">
                <a:solidFill>
                  <a:schemeClr val="tx2"/>
                </a:solidFill>
              </a:rPr>
              <a:t> </a:t>
            </a:r>
            <a:br>
              <a:rPr lang="en-US" altLang="en-US" sz="4000" dirty="0">
                <a:solidFill>
                  <a:schemeClr val="tx2"/>
                </a:solidFill>
              </a:rPr>
            </a:br>
            <a:br>
              <a:rPr lang="en-US" altLang="en-US" sz="4000" b="1" i="1" dirty="0">
                <a:solidFill>
                  <a:schemeClr val="tx2"/>
                </a:solidFill>
              </a:rPr>
            </a:br>
            <a:r>
              <a:rPr lang="en-US" altLang="en-US" sz="4000" b="1" i="1" dirty="0">
                <a:solidFill>
                  <a:srgbClr val="FFFF00"/>
                </a:solidFill>
              </a:rPr>
              <a:t>5. </a:t>
            </a:r>
            <a:r>
              <a:rPr lang="en-US" altLang="en-US" sz="4400" b="1" dirty="0">
                <a:solidFill>
                  <a:schemeClr val="bg1"/>
                </a:solidFill>
                <a:latin typeface="Tahoma" panose="020B0604030504040204" pitchFamily="34" charset="0"/>
                <a:ea typeface="Tahoma" panose="020B0604030504040204" pitchFamily="34" charset="0"/>
                <a:cs typeface="Tahoma" panose="020B0604030504040204" pitchFamily="34" charset="0"/>
              </a:rPr>
              <a:t>O God our help in ages past, our hope for years to come. Be thou our Guard while life shall last, and our eternal home.</a:t>
            </a:r>
            <a:endParaRPr lang="en-US" altLang="en-US" sz="4000" dirty="0">
              <a:solidFill>
                <a:schemeClr val="tx2"/>
              </a:solidFill>
            </a:endParaRPr>
          </a:p>
        </p:txBody>
      </p:sp>
    </p:spTree>
    <p:extLst>
      <p:ext uri="{BB962C8B-B14F-4D97-AF65-F5344CB8AC3E}">
        <p14:creationId xmlns:p14="http://schemas.microsoft.com/office/powerpoint/2010/main" val="33334271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124939" name="Rectangle 124938">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930" name="Rectangle 2"/>
          <p:cNvSpPr>
            <a:spLocks noGrp="1" noChangeArrowheads="1"/>
          </p:cNvSpPr>
          <p:nvPr>
            <p:ph type="title" idx="4294967295"/>
          </p:nvPr>
        </p:nvSpPr>
        <p:spPr>
          <a:xfrm>
            <a:off x="109799" y="376515"/>
            <a:ext cx="4735286" cy="1232227"/>
          </a:xfrm>
        </p:spPr>
        <p:txBody>
          <a:bodyPr vert="horz" lIns="91440" tIns="45720" rIns="91440" bIns="45720" rtlCol="0" anchor="b">
            <a:normAutofit/>
          </a:bodyPr>
          <a:lstStyle/>
          <a:p>
            <a:pPr algn="l" eaLnBrk="1" hangingPunct="1">
              <a:lnSpc>
                <a:spcPct val="90000"/>
              </a:lnSpc>
            </a:pPr>
            <a:r>
              <a:rPr lang="en-US" altLang="en-US" sz="3000" b="1" kern="1200" dirty="0">
                <a:solidFill>
                  <a:schemeClr val="tx1"/>
                </a:solidFill>
                <a:latin typeface="+mj-lt"/>
                <a:ea typeface="+mj-ea"/>
                <a:cs typeface="+mj-cs"/>
              </a:rPr>
              <a:t> </a:t>
            </a:r>
          </a:p>
        </p:txBody>
      </p:sp>
      <p:sp>
        <p:nvSpPr>
          <p:cNvPr id="124931" name="Rectangle 3"/>
          <p:cNvSpPr>
            <a:spLocks noGrp="1" noChangeArrowheads="1"/>
          </p:cNvSpPr>
          <p:nvPr>
            <p:ph type="body" idx="4294967295"/>
          </p:nvPr>
        </p:nvSpPr>
        <p:spPr>
          <a:xfrm>
            <a:off x="0" y="681810"/>
            <a:ext cx="5456172" cy="3773922"/>
          </a:xfrm>
        </p:spPr>
        <p:txBody>
          <a:bodyPr vert="horz" lIns="91440" tIns="45720" rIns="91440" bIns="45720" rtlCol="0" anchor="t">
            <a:noAutofit/>
          </a:bodyPr>
          <a:lstStyle/>
          <a:p>
            <a:pPr indent="-228600" eaLnBrk="1" hangingPunct="1">
              <a:lnSpc>
                <a:spcPct val="90000"/>
              </a:lnSpc>
              <a:buFont typeface="Arial" panose="020B0604020202020204" pitchFamily="34" charset="0"/>
              <a:buChar char="•"/>
            </a:pP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THANK YOU   </a:t>
            </a:r>
          </a:p>
          <a:p>
            <a:pPr indent="-228600" eaLnBrk="1" hangingPunct="1">
              <a:lnSpc>
                <a:spcPct val="90000"/>
              </a:lnSpc>
              <a:buFont typeface="Arial" panose="020B0604020202020204" pitchFamily="34" charset="0"/>
              <a:buChar char="•"/>
            </a:pP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CÁM ƠN   </a:t>
            </a:r>
          </a:p>
          <a:p>
            <a:pPr indent="-228600" eaLnBrk="1" hangingPunct="1">
              <a:lnSpc>
                <a:spcPct val="90000"/>
              </a:lnSpc>
              <a:buFont typeface="Arial" panose="020B0604020202020204" pitchFamily="34" charset="0"/>
              <a:buChar char="•"/>
            </a:pP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MARAMING SALAMAT PO  </a:t>
            </a:r>
          </a:p>
          <a:p>
            <a:pPr indent="-228600" eaLnBrk="1" hangingPunct="1">
              <a:lnSpc>
                <a:spcPct val="90000"/>
              </a:lnSpc>
              <a:buFont typeface="Arial" panose="020B0604020202020204" pitchFamily="34" charset="0"/>
              <a:buChar char="•"/>
            </a:pP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MUCHAS GRACIAS</a:t>
            </a:r>
          </a:p>
          <a:p>
            <a:pPr indent="-228600" eaLnBrk="1" hangingPunct="1">
              <a:lnSpc>
                <a:spcPct val="90000"/>
              </a:lnSpc>
              <a:buFont typeface="Arial" panose="020B0604020202020204" pitchFamily="34" charset="0"/>
              <a:buChar char="•"/>
            </a:pPr>
            <a:r>
              <a:rPr lang="en-US" sz="2800" b="1" kern="1200" dirty="0" err="1">
                <a:solidFill>
                  <a:schemeClr val="bg1"/>
                </a:solidFill>
                <a:latin typeface="Tahoma" panose="020B0604030504040204" pitchFamily="34" charset="0"/>
                <a:ea typeface="Tahoma" panose="020B0604030504040204" pitchFamily="34" charset="0"/>
                <a:cs typeface="Tahoma" panose="020B0604030504040204" pitchFamily="34" charset="0"/>
              </a:rPr>
              <a:t>நன்றி</a:t>
            </a: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800" b="1" kern="1200" dirty="0" err="1">
                <a:solidFill>
                  <a:schemeClr val="bg1"/>
                </a:solidFill>
                <a:latin typeface="Tahoma" panose="020B0604030504040204" pitchFamily="34" charset="0"/>
                <a:ea typeface="Tahoma" panose="020B0604030504040204" pitchFamily="34" charset="0"/>
                <a:cs typeface="Tahoma" panose="020B0604030504040204" pitchFamily="34" charset="0"/>
              </a:rPr>
              <a:t>Nanri</a:t>
            </a:r>
            <a:r>
              <a:rPr 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a:t>
            </a: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 </a:t>
            </a:r>
          </a:p>
        </p:txBody>
      </p:sp>
      <p:sp>
        <p:nvSpPr>
          <p:cNvPr id="124938" name="Rectangle 124937">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3"/>
            <a:ext cx="3069391" cy="5143499"/>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940" name="Rectangle 124939">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1"/>
            <a:ext cx="3069391" cy="4800276"/>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4942" name="Rectangle 124941">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16"/>
            <a:ext cx="3051501" cy="4800291"/>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4944" name="Rectangle 124943">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7"/>
            <a:ext cx="2708601" cy="51434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6B01AA0A-8577-ACF8-97FA-2746D984AB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74062" y="183543"/>
            <a:ext cx="3335960" cy="443317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5" name="Rectangle 7"/>
          <p:cNvSpPr>
            <a:spLocks noChangeArrowheads="1"/>
          </p:cNvSpPr>
          <p:nvPr/>
        </p:nvSpPr>
        <p:spPr bwMode="auto">
          <a:xfrm>
            <a:off x="228600" y="66005"/>
            <a:ext cx="8915400" cy="491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charset="0"/>
                <a:cs typeface="Arial" charset="0"/>
              </a:defRPr>
            </a:lvl1pPr>
            <a:lvl2pPr algn="ctr">
              <a:defRPr sz="4400">
                <a:solidFill>
                  <a:schemeClr val="tx2"/>
                </a:solidFill>
                <a:latin typeface="Arial" charset="0"/>
                <a:cs typeface="Arial" charset="0"/>
              </a:defRPr>
            </a:lvl2pPr>
            <a:lvl3pPr algn="ctr">
              <a:defRPr sz="4400">
                <a:solidFill>
                  <a:schemeClr val="tx2"/>
                </a:solidFill>
                <a:latin typeface="Arial" charset="0"/>
                <a:cs typeface="Arial" charset="0"/>
              </a:defRPr>
            </a:lvl3pPr>
            <a:lvl4pPr algn="ctr">
              <a:defRPr sz="4400">
                <a:solidFill>
                  <a:schemeClr val="tx2"/>
                </a:solidFill>
                <a:latin typeface="Arial" charset="0"/>
                <a:cs typeface="Arial" charset="0"/>
              </a:defRPr>
            </a:lvl4pPr>
            <a:lvl5pPr algn="ctr">
              <a:defRPr sz="4400">
                <a:solidFill>
                  <a:schemeClr val="tx2"/>
                </a:solidFill>
                <a:latin typeface="Arial" charset="0"/>
                <a:cs typeface="Arial" charset="0"/>
              </a:defRPr>
            </a:lvl5pPr>
            <a:lvl6pPr marL="457200" algn="ctr" fontAlgn="base">
              <a:spcBef>
                <a:spcPct val="0"/>
              </a:spcBef>
              <a:spcAft>
                <a:spcPct val="0"/>
              </a:spcAft>
              <a:defRPr sz="4400">
                <a:solidFill>
                  <a:schemeClr val="tx2"/>
                </a:solidFill>
                <a:latin typeface="Arial" charset="0"/>
                <a:cs typeface="Arial" charset="0"/>
              </a:defRPr>
            </a:lvl6pPr>
            <a:lvl7pPr marL="914400" algn="ctr" fontAlgn="base">
              <a:spcBef>
                <a:spcPct val="0"/>
              </a:spcBef>
              <a:spcAft>
                <a:spcPct val="0"/>
              </a:spcAft>
              <a:defRPr sz="4400">
                <a:solidFill>
                  <a:schemeClr val="tx2"/>
                </a:solidFill>
                <a:latin typeface="Arial" charset="0"/>
                <a:cs typeface="Arial" charset="0"/>
              </a:defRPr>
            </a:lvl7pPr>
            <a:lvl8pPr marL="1371600" algn="ctr" fontAlgn="base">
              <a:spcBef>
                <a:spcPct val="0"/>
              </a:spcBef>
              <a:spcAft>
                <a:spcPct val="0"/>
              </a:spcAft>
              <a:defRPr sz="4400">
                <a:solidFill>
                  <a:schemeClr val="tx2"/>
                </a:solidFill>
                <a:latin typeface="Arial" charset="0"/>
                <a:cs typeface="Arial" charset="0"/>
              </a:defRPr>
            </a:lvl8pPr>
            <a:lvl9pPr marL="1828800" algn="ctr" fontAlgn="base">
              <a:spcBef>
                <a:spcPct val="0"/>
              </a:spcBef>
              <a:spcAft>
                <a:spcPct val="0"/>
              </a:spcAft>
              <a:defRPr sz="4400">
                <a:solidFill>
                  <a:schemeClr val="tx2"/>
                </a:solidFill>
                <a:latin typeface="Arial" charset="0"/>
                <a:cs typeface="Arial" charset="0"/>
              </a:defRPr>
            </a:lvl9pPr>
          </a:lstStyle>
          <a:p>
            <a:pPr algn="l"/>
            <a:r>
              <a:rPr lang="en-US" altLang="en-US" sz="4000" dirty="0"/>
              <a:t> </a:t>
            </a:r>
            <a:br>
              <a:rPr lang="en-US" altLang="en-US" sz="4000" dirty="0"/>
            </a:br>
            <a:br>
              <a:rPr lang="en-US" altLang="en-US" sz="3200" b="1" i="1" dirty="0"/>
            </a:br>
            <a:br>
              <a:rPr lang="en-US" altLang="en-US" sz="3200" b="1" i="1" dirty="0"/>
            </a:br>
            <a:r>
              <a:rPr lang="en-US" altLang="en-US" dirty="0">
                <a:solidFill>
                  <a:srgbClr val="FFFF00"/>
                </a:solidFill>
              </a:rPr>
              <a:t>3b</a:t>
            </a:r>
            <a:r>
              <a:rPr lang="en-US" dirty="0">
                <a:solidFill>
                  <a:srgbClr val="FFFF00"/>
                </a:solidFill>
              </a:rPr>
              <a:t>.</a:t>
            </a: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 and all your day be bright.”</a:t>
            </a:r>
            <a:b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I looked to Jesus, and I found</a:t>
            </a:r>
            <a:b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in him my star, my sun;</a:t>
            </a:r>
            <a:b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and in that light of life I’ll walk</a:t>
            </a:r>
            <a:b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till traveling days are done.</a:t>
            </a:r>
            <a:b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US" altLang="en-US" sz="6000" dirty="0">
                <a:latin typeface="Times New Roman" pitchFamily="18" charset="0"/>
              </a:rPr>
            </a:br>
            <a:br>
              <a:rPr lang="en-US" altLang="en-US" sz="5400" b="1" dirty="0">
                <a:latin typeface="Times New Roman" pitchFamily="18" charset="0"/>
              </a:rPr>
            </a:br>
            <a:br>
              <a:rPr lang="en-US" altLang="en-US" sz="2000" dirty="0"/>
            </a:br>
            <a:endParaRPr lang="en-US" altLang="en-US" sz="2000" dirty="0"/>
          </a:p>
        </p:txBody>
      </p:sp>
    </p:spTree>
    <p:extLst>
      <p:ext uri="{BB962C8B-B14F-4D97-AF65-F5344CB8AC3E}">
        <p14:creationId xmlns:p14="http://schemas.microsoft.com/office/powerpoint/2010/main" val="1476958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5C9D28-C0BE-3BD9-27D5-7E3F6AB992B7}"/>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07B3C4F-3A95-390C-1ADF-873662EAD24B}"/>
              </a:ext>
            </a:extLst>
          </p:cNvPr>
          <p:cNvPicPr>
            <a:picLocks noChangeAspect="1"/>
          </p:cNvPicPr>
          <p:nvPr/>
        </p:nvPicPr>
        <p:blipFill>
          <a:blip r:embed="rId3">
            <a:extLst>
              <a:ext uri="{28A0092B-C50C-407E-A947-70E740481C1C}">
                <a14:useLocalDpi xmlns:a14="http://schemas.microsoft.com/office/drawing/2010/main" val="0"/>
              </a:ext>
            </a:extLst>
          </a:blip>
          <a:srcRect l="91" r="11785"/>
          <a:stretch>
            <a:fillRect/>
          </a:stretch>
        </p:blipFill>
        <p:spPr>
          <a:xfrm>
            <a:off x="20" y="10"/>
            <a:ext cx="7252212" cy="5143490"/>
          </a:xfrm>
          <a:prstGeom prst="rect">
            <a:avLst/>
          </a:prstGeom>
        </p:spPr>
      </p:pic>
      <p:sp>
        <p:nvSpPr>
          <p:cNvPr id="16" name="Rectangle 15">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2">
            <a:extLst>
              <a:ext uri="{FF2B5EF4-FFF2-40B4-BE49-F238E27FC236}">
                <a16:creationId xmlns:a16="http://schemas.microsoft.com/office/drawing/2014/main" id="{B0C51E09-E5C7-6770-61CF-6839E776B635}"/>
              </a:ext>
            </a:extLst>
          </p:cNvPr>
          <p:cNvSpPr>
            <a:spLocks noGrp="1" noChangeArrowheads="1"/>
          </p:cNvSpPr>
          <p:nvPr>
            <p:ph type="ctrTitle"/>
          </p:nvPr>
        </p:nvSpPr>
        <p:spPr>
          <a:xfrm>
            <a:off x="5951551" y="557585"/>
            <a:ext cx="2584324" cy="2769021"/>
          </a:xfrm>
          <a:noFill/>
        </p:spPr>
        <p:txBody>
          <a:bodyPr>
            <a:normAutofit/>
          </a:bodyPr>
          <a:lstStyle/>
          <a:p>
            <a:pPr algn="l">
              <a:spcAft>
                <a:spcPts val="600"/>
              </a:spcAft>
            </a:pPr>
            <a:r>
              <a:rPr lang="en-US" altLang="en-US" sz="3300" b="1">
                <a:latin typeface="Tahoma" panose="020B0604030504040204" pitchFamily="34" charset="0"/>
                <a:ea typeface="Tahoma" panose="020B0604030504040204" pitchFamily="34" charset="0"/>
                <a:cs typeface="Tahoma" panose="020B0604030504040204" pitchFamily="34" charset="0"/>
              </a:rPr>
              <a:t>Penitential Act</a:t>
            </a:r>
          </a:p>
        </p:txBody>
      </p:sp>
    </p:spTree>
    <p:extLst>
      <p:ext uri="{BB962C8B-B14F-4D97-AF65-F5344CB8AC3E}">
        <p14:creationId xmlns:p14="http://schemas.microsoft.com/office/powerpoint/2010/main" val="1507087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0FB2250-8FD7-4921-9925-AED4FF4133DA}" type="slidenum">
              <a:rPr lang="en-US"/>
              <a:pPr>
                <a:defRPr/>
              </a:pPr>
              <a:t>9</a:t>
            </a:fld>
            <a:endParaRPr lang="en-US"/>
          </a:p>
        </p:txBody>
      </p:sp>
      <p:sp>
        <p:nvSpPr>
          <p:cNvPr id="24580" name="Content Placeholder 3"/>
          <p:cNvSpPr>
            <a:spLocks noGrp="1"/>
          </p:cNvSpPr>
          <p:nvPr>
            <p:ph sz="quarter" idx="1"/>
          </p:nvPr>
        </p:nvSpPr>
        <p:spPr>
          <a:xfrm>
            <a:off x="0" y="447675"/>
            <a:ext cx="8991600" cy="4514850"/>
          </a:xfrm>
        </p:spPr>
        <p:txBody>
          <a:bodyPr rtlCol="0">
            <a:normAutofit fontScale="92500" lnSpcReduction="20000"/>
          </a:bodyPr>
          <a:lstStyle/>
          <a:p>
            <a:pPr fontAlgn="auto">
              <a:spcAft>
                <a:spcPts val="0"/>
              </a:spcAft>
              <a:buFont typeface="Wingdings 2" pitchFamily="18" charset="2"/>
              <a:buNone/>
              <a:defRPr/>
            </a:pPr>
            <a:r>
              <a:rPr lang="en-US" sz="2400" dirty="0"/>
              <a:t>	</a:t>
            </a:r>
            <a:r>
              <a:rPr lang="en-US" sz="6000" b="1" dirty="0">
                <a:solidFill>
                  <a:schemeClr val="bg1"/>
                </a:solidFill>
                <a:latin typeface="Tahoma" pitchFamily="34" charset="0"/>
                <a:cs typeface="Tahoma" pitchFamily="34" charset="0"/>
              </a:rPr>
              <a:t>I confess to almighty God and to you, my brothers and sisters, that I have greatly sinned, in my thoughts and in my words, </a:t>
            </a:r>
          </a:p>
        </p:txBody>
      </p:sp>
    </p:spTree>
  </p:cSld>
  <p:clrMapOvr>
    <a:masterClrMapping/>
  </p:clrMapOvr>
  <p:transition/>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6600" b="0" i="0" u="none" strike="noStrike" cap="none" normalizeH="0" baseline="0" smtClean="0">
            <a:ln>
              <a:noFill/>
            </a:ln>
            <a:solidFill>
              <a:schemeClr val="accent2"/>
            </a:solidFill>
            <a:effectLst/>
            <a:latin typeface="Times New Roman" pitchFamily="18"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6600" b="0" i="0" u="none" strike="noStrike" cap="none" normalizeH="0" baseline="0" smtClean="0">
            <a:ln>
              <a:noFill/>
            </a:ln>
            <a:solidFill>
              <a:schemeClr val="accent2"/>
            </a:solidFill>
            <a:effectLst/>
            <a:latin typeface="Times New Roman" pitchFamily="18"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11746</TotalTime>
  <Words>2042</Words>
  <Application>Microsoft Office PowerPoint</Application>
  <PresentationFormat>On-screen Show (16:9)</PresentationFormat>
  <Paragraphs>168</Paragraphs>
  <Slides>64</Slides>
  <Notes>32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64</vt:i4>
      </vt:variant>
    </vt:vector>
  </HeadingPairs>
  <TitlesOfParts>
    <vt:vector size="69" baseType="lpstr">
      <vt:lpstr>Arial</vt:lpstr>
      <vt:lpstr>Tahoma</vt:lpstr>
      <vt:lpstr>Times New Roman</vt:lpstr>
      <vt:lpstr>Wingdings 2</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Penitential Act</vt:lpstr>
      <vt:lpstr>PowerPoint Presentation</vt:lpstr>
      <vt:lpstr>PowerPoint Presentation</vt:lpstr>
      <vt:lpstr>PowerPoint Presentation</vt:lpstr>
      <vt:lpstr>Gloria Prayer</vt:lpstr>
      <vt:lpstr>PowerPoint Presentation</vt:lpstr>
      <vt:lpstr>PowerPoint Presentation</vt:lpstr>
      <vt:lpstr>PowerPoint Presentation</vt:lpstr>
      <vt:lpstr>PowerPoint Presentation</vt:lpstr>
      <vt:lpstr>PowerPoint Presentation</vt:lpstr>
      <vt:lpstr>Responsorial Psalm 85 Let Us See your kindness</vt:lpstr>
      <vt:lpstr>PowerPoint Presentation</vt:lpstr>
      <vt:lpstr>Gospel Acclamation</vt:lpstr>
      <vt:lpstr>PowerPoint Presentation</vt:lpstr>
      <vt:lpstr>Profession Of Faith Creed</vt:lpstr>
      <vt:lpstr>Nicene Creed  p1</vt:lpstr>
      <vt:lpstr>Nicene Creed  p2</vt:lpstr>
      <vt:lpstr>Nicene Creed  p3</vt:lpstr>
      <vt:lpstr>Nicene Creed  p4</vt:lpstr>
      <vt:lpstr>Nicene Creed  p5</vt:lpstr>
      <vt:lpstr>Nicene Creed  p6</vt:lpstr>
      <vt:lpstr>Nicene Creed  p7</vt:lpstr>
      <vt:lpstr>Nicene Creed  p8</vt:lpstr>
      <vt:lpstr>Nicene Creed  p9</vt:lpstr>
      <vt:lpstr>Nicene Creed  p10</vt:lpstr>
      <vt:lpstr>Nicene Creed  p11</vt:lpstr>
      <vt:lpstr>Preparation of The Gift Song Be Still and Know That I Am God</vt:lpstr>
      <vt:lpstr>   1. Be still and know that I am God. You are my chosen one, whom my love I give.  My life is yours, in you I live. Be still, be still and know that I am God.  </vt:lpstr>
      <vt:lpstr>   2. Be still and know that I am God. You are my chosen one, I came to set you free. Give me your cares and rest in me. Be still, be still and know that I am God.  </vt:lpstr>
      <vt:lpstr>    3. Be still and know that I am God. You are my chosen one, to whom I show my ways. My love is with you all your days. Be still, be still and know that I am God  </vt:lpstr>
      <vt:lpstr>Holy Holy Holy</vt:lpstr>
      <vt:lpstr>PowerPoint Presentation</vt:lpstr>
      <vt:lpstr>PowerPoint Presentation</vt:lpstr>
      <vt:lpstr>Memorial Acclamation</vt:lpstr>
      <vt:lpstr>PowerPoint Presentation</vt:lpstr>
      <vt:lpstr>Amen</vt:lpstr>
      <vt:lpstr>PowerPoint Presentation</vt:lpstr>
      <vt:lpstr>Lamb Of God</vt:lpstr>
      <vt:lpstr>PowerPoint Presentation</vt:lpstr>
      <vt:lpstr>Communion Respond</vt:lpstr>
      <vt:lpstr>PowerPoint Presentation</vt:lpstr>
      <vt:lpstr>Communion Hymn Here I Am, Lord</vt:lpstr>
      <vt:lpstr>    1. I, The Lord of sea and sky. I have heard my people cry. All who dwell in dark and sin. My hand will save. I who made the stars of night. I will make their darkness bright.  Who will bear my light to them? Who shall I send? </vt:lpstr>
      <vt:lpstr>  Refrain:  Here I am Lord. Is it I, Lord?  I have heard you calling in the night. I will go, Lord.  If you lead me I will hold your people in my heart.  </vt:lpstr>
      <vt:lpstr>    2. I, The Lord of snow  and rain. I have borne my people’s pain.  I have wept for love of them. They turn away. I will break their hearts of stone. Give them hearts for love alone. I will speak my word to them. Whom shall I send? </vt:lpstr>
      <vt:lpstr>  Refrain:  Here I am Lord. Is it I, Lord?  I have heard you calling in the night. I will go, Lord.  If you lead me I will hold your people in my heart.  </vt:lpstr>
      <vt:lpstr> 3. I, The Lord of wind and flame, I will tend the poor and lame. I will set a feast for them. My hand will save. Finest bread I will provide.  Till their hearts be satified. I will give my life to them. Whom shall I send? </vt:lpstr>
      <vt:lpstr>  Refrain:  Here I am Lord. Is it I, Lord?  I have heard you calling in the night. I will go, Lord.  If you lead me I will hold your people in my heart.  </vt:lpstr>
      <vt:lpstr>Communion Hymn 2 Ave Maria, Gratia Plena</vt:lpstr>
      <vt:lpstr>Ave Maria, gratia plena, Dominus tecum, benedicta tu in mulieribus, et benedictus fructus ventris tui, Iesus. Sancta Maria, Mater Dei, ora pro nobis peccatoribus, nunc et in hora mortis nostrae. Amen.</vt:lpstr>
      <vt:lpstr>Sending Hymn:  O God, Our help in ages past</vt:lpstr>
      <vt:lpstr>PowerPoint Presentation</vt:lpstr>
      <vt:lpstr>PowerPoint Presentation</vt:lpstr>
      <vt:lpstr>PowerPoint Presentation</vt:lpstr>
      <vt:lpstr>PowerPoint Presentation</vt:lpstr>
      <vt:lpstr>PowerPoint Presentation</vt:lpstr>
      <vt:lpstr> </vt:lpstr>
    </vt:vector>
  </TitlesOfParts>
  <Company>MMC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MMCWSTATION</dc:creator>
  <cp:lastModifiedBy>Phil Le</cp:lastModifiedBy>
  <cp:revision>445</cp:revision>
  <dcterms:created xsi:type="dcterms:W3CDTF">2010-05-12T20:42:28Z</dcterms:created>
  <dcterms:modified xsi:type="dcterms:W3CDTF">2026-08-02T21:44:47Z</dcterms:modified>
</cp:coreProperties>
</file>