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sldIdLst>
    <p:sldId id="2689" r:id="rId2"/>
    <p:sldId id="2692" r:id="rId3"/>
    <p:sldId id="2693" r:id="rId4"/>
    <p:sldId id="2694" r:id="rId5"/>
    <p:sldId id="2695" r:id="rId6"/>
    <p:sldId id="2659" r:id="rId7"/>
    <p:sldId id="2006" r:id="rId8"/>
    <p:sldId id="2007" r:id="rId9"/>
    <p:sldId id="2008" r:id="rId10"/>
    <p:sldId id="2690" r:id="rId11"/>
    <p:sldId id="2246" r:id="rId12"/>
    <p:sldId id="2247" r:id="rId13"/>
    <p:sldId id="2249" r:id="rId14"/>
    <p:sldId id="2251" r:id="rId15"/>
    <p:sldId id="2252" r:id="rId16"/>
    <p:sldId id="2691" r:id="rId17"/>
    <p:sldId id="2052" r:id="rId18"/>
    <p:sldId id="2696" r:id="rId19"/>
    <p:sldId id="2019" r:id="rId20"/>
    <p:sldId id="2697" r:id="rId21"/>
    <p:sldId id="2022" r:id="rId22"/>
    <p:sldId id="2023" r:id="rId23"/>
    <p:sldId id="2024" r:id="rId24"/>
    <p:sldId id="2025" r:id="rId25"/>
    <p:sldId id="2026" r:id="rId26"/>
    <p:sldId id="2027" r:id="rId27"/>
    <p:sldId id="2028" r:id="rId28"/>
    <p:sldId id="2029" r:id="rId29"/>
    <p:sldId id="2030" r:id="rId30"/>
    <p:sldId id="2031" r:id="rId31"/>
    <p:sldId id="2053" r:id="rId32"/>
    <p:sldId id="2698" r:id="rId33"/>
    <p:sldId id="258" r:id="rId34"/>
    <p:sldId id="2700" r:id="rId35"/>
    <p:sldId id="2701" r:id="rId36"/>
    <p:sldId id="269" r:id="rId37"/>
    <p:sldId id="2699" r:id="rId38"/>
    <p:sldId id="2161" r:id="rId39"/>
    <p:sldId id="2162" r:id="rId40"/>
    <p:sldId id="2702" r:id="rId41"/>
    <p:sldId id="2164" r:id="rId42"/>
    <p:sldId id="2703" r:id="rId43"/>
    <p:sldId id="2500" r:id="rId44"/>
    <p:sldId id="2706" r:id="rId45"/>
    <p:sldId id="2166" r:id="rId46"/>
    <p:sldId id="2704" r:id="rId47"/>
    <p:sldId id="2047" r:id="rId48"/>
    <p:sldId id="2705" r:id="rId49"/>
    <p:sldId id="270" r:id="rId50"/>
    <p:sldId id="285" r:id="rId51"/>
    <p:sldId id="281" r:id="rId52"/>
    <p:sldId id="286" r:id="rId53"/>
    <p:sldId id="287" r:id="rId54"/>
    <p:sldId id="282" r:id="rId55"/>
    <p:sldId id="283" r:id="rId56"/>
    <p:sldId id="288" r:id="rId57"/>
    <p:sldId id="284" r:id="rId58"/>
    <p:sldId id="289" r:id="rId59"/>
    <p:sldId id="290" r:id="rId60"/>
    <p:sldId id="2647" r:id="rId61"/>
    <p:sldId id="2648" r:id="rId62"/>
    <p:sldId id="2649" r:id="rId63"/>
    <p:sldId id="2650" r:id="rId64"/>
    <p:sldId id="2708" r:id="rId65"/>
    <p:sldId id="2322" r:id="rId66"/>
    <p:sldId id="2655" r:id="rId67"/>
    <p:sldId id="2709" r:id="rId68"/>
    <p:sldId id="2710" r:id="rId69"/>
    <p:sldId id="257" r:id="rId70"/>
    <p:sldId id="2711" r:id="rId71"/>
    <p:sldId id="1188" r:id="rId72"/>
  </p:sldIdLst>
  <p:sldSz cx="9144000" cy="5143500" type="screen16x9"/>
  <p:notesSz cx="6858000" cy="9144000"/>
  <p:defaultTextStyle>
    <a:defPPr>
      <a:defRPr lang="en-US"/>
    </a:defPPr>
    <a:lvl1pPr algn="ctr" rtl="0" fontAlgn="base">
      <a:spcBef>
        <a:spcPct val="0"/>
      </a:spcBef>
      <a:spcAft>
        <a:spcPct val="0"/>
      </a:spcAft>
      <a:defRPr sz="6600" kern="1200">
        <a:solidFill>
          <a:schemeClr val="accent2"/>
        </a:solidFill>
        <a:latin typeface="Times New Roman" pitchFamily="18" charset="0"/>
        <a:ea typeface="+mn-ea"/>
        <a:cs typeface="Arial" charset="0"/>
      </a:defRPr>
    </a:lvl1pPr>
    <a:lvl2pPr marL="457200" algn="ctr" rtl="0" fontAlgn="base">
      <a:spcBef>
        <a:spcPct val="0"/>
      </a:spcBef>
      <a:spcAft>
        <a:spcPct val="0"/>
      </a:spcAft>
      <a:defRPr sz="6600" kern="1200">
        <a:solidFill>
          <a:schemeClr val="accent2"/>
        </a:solidFill>
        <a:latin typeface="Times New Roman" pitchFamily="18" charset="0"/>
        <a:ea typeface="+mn-ea"/>
        <a:cs typeface="Arial" charset="0"/>
      </a:defRPr>
    </a:lvl2pPr>
    <a:lvl3pPr marL="914400" algn="ctr" rtl="0" fontAlgn="base">
      <a:spcBef>
        <a:spcPct val="0"/>
      </a:spcBef>
      <a:spcAft>
        <a:spcPct val="0"/>
      </a:spcAft>
      <a:defRPr sz="6600" kern="1200">
        <a:solidFill>
          <a:schemeClr val="accent2"/>
        </a:solidFill>
        <a:latin typeface="Times New Roman" pitchFamily="18" charset="0"/>
        <a:ea typeface="+mn-ea"/>
        <a:cs typeface="Arial" charset="0"/>
      </a:defRPr>
    </a:lvl3pPr>
    <a:lvl4pPr marL="1371600" algn="ctr" rtl="0" fontAlgn="base">
      <a:spcBef>
        <a:spcPct val="0"/>
      </a:spcBef>
      <a:spcAft>
        <a:spcPct val="0"/>
      </a:spcAft>
      <a:defRPr sz="6600" kern="1200">
        <a:solidFill>
          <a:schemeClr val="accent2"/>
        </a:solidFill>
        <a:latin typeface="Times New Roman" pitchFamily="18" charset="0"/>
        <a:ea typeface="+mn-ea"/>
        <a:cs typeface="Arial" charset="0"/>
      </a:defRPr>
    </a:lvl4pPr>
    <a:lvl5pPr marL="1828800" algn="ctr" rtl="0" fontAlgn="base">
      <a:spcBef>
        <a:spcPct val="0"/>
      </a:spcBef>
      <a:spcAft>
        <a:spcPct val="0"/>
      </a:spcAft>
      <a:defRPr sz="6600" kern="1200">
        <a:solidFill>
          <a:schemeClr val="accent2"/>
        </a:solidFill>
        <a:latin typeface="Times New Roman" pitchFamily="18" charset="0"/>
        <a:ea typeface="+mn-ea"/>
        <a:cs typeface="Arial" charset="0"/>
      </a:defRPr>
    </a:lvl5pPr>
    <a:lvl6pPr marL="2286000" algn="l" defTabSz="914400" rtl="0" eaLnBrk="1" latinLnBrk="0" hangingPunct="1">
      <a:defRPr sz="6600" kern="1200">
        <a:solidFill>
          <a:schemeClr val="accent2"/>
        </a:solidFill>
        <a:latin typeface="Times New Roman" pitchFamily="18" charset="0"/>
        <a:ea typeface="+mn-ea"/>
        <a:cs typeface="Arial" charset="0"/>
      </a:defRPr>
    </a:lvl6pPr>
    <a:lvl7pPr marL="2743200" algn="l" defTabSz="914400" rtl="0" eaLnBrk="1" latinLnBrk="0" hangingPunct="1">
      <a:defRPr sz="6600" kern="1200">
        <a:solidFill>
          <a:schemeClr val="accent2"/>
        </a:solidFill>
        <a:latin typeface="Times New Roman" pitchFamily="18" charset="0"/>
        <a:ea typeface="+mn-ea"/>
        <a:cs typeface="Arial" charset="0"/>
      </a:defRPr>
    </a:lvl7pPr>
    <a:lvl8pPr marL="3200400" algn="l" defTabSz="914400" rtl="0" eaLnBrk="1" latinLnBrk="0" hangingPunct="1">
      <a:defRPr sz="6600" kern="1200">
        <a:solidFill>
          <a:schemeClr val="accent2"/>
        </a:solidFill>
        <a:latin typeface="Times New Roman" pitchFamily="18" charset="0"/>
        <a:ea typeface="+mn-ea"/>
        <a:cs typeface="Arial" charset="0"/>
      </a:defRPr>
    </a:lvl8pPr>
    <a:lvl9pPr marL="3657600" algn="l" defTabSz="914400" rtl="0" eaLnBrk="1" latinLnBrk="0" hangingPunct="1">
      <a:defRPr sz="6600" kern="1200">
        <a:solidFill>
          <a:schemeClr val="accent2"/>
        </a:solidFill>
        <a:latin typeface="Times New Roman" pitchFamily="18"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FC06A5-1236-4B98-A904-CFE99B7F7614}" v="111" dt="2026-10-18T14:10:59.8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84" autoAdjust="0"/>
    <p:restoredTop sz="94660"/>
  </p:normalViewPr>
  <p:slideViewPr>
    <p:cSldViewPr>
      <p:cViewPr varScale="1">
        <p:scale>
          <a:sx n="109" d="100"/>
          <a:sy n="109" d="100"/>
        </p:scale>
        <p:origin x="92" y="908"/>
      </p:cViewPr>
      <p:guideLst>
        <p:guide orient="horz" pos="2160"/>
        <p:guide pos="2880"/>
        <p:guide orient="horz" pos="16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Le" userId="d56789386392244e" providerId="LiveId" clId="{C6036423-22FB-49D3-8C1B-9D60E70F677C}"/>
    <pc:docChg chg="undo custSel addSld delSld modSld sldOrd delMainMaster">
      <pc:chgData name="Phil Le" userId="d56789386392244e" providerId="LiveId" clId="{C6036423-22FB-49D3-8C1B-9D60E70F677C}" dt="2026-09-27T13:46:51.010" v="6069" actId="120"/>
      <pc:docMkLst>
        <pc:docMk/>
      </pc:docMkLst>
      <pc:sldChg chg="modSp mod">
        <pc:chgData name="Phil Le" userId="d56789386392244e" providerId="LiveId" clId="{C6036423-22FB-49D3-8C1B-9D60E70F677C}" dt="2026-09-27T13:29:12.811" v="5873" actId="20577"/>
        <pc:sldMkLst>
          <pc:docMk/>
          <pc:sldMk cId="0" sldId="2019"/>
        </pc:sldMkLst>
        <pc:spChg chg="mod">
          <ac:chgData name="Phil Le" userId="d56789386392244e" providerId="LiveId" clId="{C6036423-22FB-49D3-8C1B-9D60E70F677C}" dt="2026-09-27T13:29:12.811" v="5873" actId="20577"/>
          <ac:spMkLst>
            <pc:docMk/>
            <pc:sldMk cId="0" sldId="2019"/>
            <ac:spMk id="30723" creationId="{00000000-0000-0000-0000-000000000000}"/>
          </ac:spMkLst>
        </pc:spChg>
      </pc:sldChg>
      <pc:sldChg chg="addSp mod">
        <pc:chgData name="Phil Le" userId="d56789386392244e" providerId="LiveId" clId="{C6036423-22FB-49D3-8C1B-9D60E70F677C}" dt="2026-09-27T13:42:25.404" v="5981" actId="22"/>
        <pc:sldMkLst>
          <pc:docMk/>
          <pc:sldMk cId="0" sldId="2047"/>
        </pc:sldMkLst>
        <pc:spChg chg="add">
          <ac:chgData name="Phil Le" userId="d56789386392244e" providerId="LiveId" clId="{C6036423-22FB-49D3-8C1B-9D60E70F677C}" dt="2026-09-27T13:42:25.404" v="5981" actId="22"/>
          <ac:spMkLst>
            <pc:docMk/>
            <pc:sldMk cId="0" sldId="2047"/>
            <ac:spMk id="3" creationId="{2B245B71-04D5-8F0E-04EC-C7E7FEB924B7}"/>
          </ac:spMkLst>
        </pc:spChg>
      </pc:sldChg>
      <pc:sldChg chg="addSp delSp modSp mod">
        <pc:chgData name="Phil Le" userId="d56789386392244e" providerId="LiveId" clId="{C6036423-22FB-49D3-8C1B-9D60E70F677C}" dt="2026-09-27T13:27:47.664" v="5854" actId="20577"/>
        <pc:sldMkLst>
          <pc:docMk/>
          <pc:sldMk cId="0" sldId="2052"/>
        </pc:sldMkLst>
        <pc:spChg chg="mod">
          <ac:chgData name="Phil Le" userId="d56789386392244e" providerId="LiveId" clId="{C6036423-22FB-49D3-8C1B-9D60E70F677C}" dt="2026-09-27T13:27:47.664" v="5854" actId="20577"/>
          <ac:spMkLst>
            <pc:docMk/>
            <pc:sldMk cId="0" sldId="2052"/>
            <ac:spMk id="28675" creationId="{00000000-0000-0000-0000-000000000000}"/>
          </ac:spMkLst>
        </pc:spChg>
      </pc:sldChg>
    </pc:docChg>
  </pc:docChgLst>
  <pc:docChgLst>
    <pc:chgData name="Phil Le" userId="d56789386392244e" providerId="LiveId" clId="{004C8346-9596-4917-921E-A60B3DF09813}"/>
    <pc:docChg chg="undo custSel addSld delSld modSld">
      <pc:chgData name="Phil Le" userId="d56789386392244e" providerId="LiveId" clId="{004C8346-9596-4917-921E-A60B3DF09813}" dt="2026-10-02T01:39:01.506" v="626" actId="47"/>
      <pc:docMkLst>
        <pc:docMk/>
      </pc:docMkLst>
      <pc:sldChg chg="modSp mod">
        <pc:chgData name="Phil Le" userId="d56789386392244e" providerId="LiveId" clId="{004C8346-9596-4917-921E-A60B3DF09813}" dt="2026-09-20T13:09:24.351" v="292" actId="113"/>
        <pc:sldMkLst>
          <pc:docMk/>
          <pc:sldMk cId="0" sldId="2019"/>
        </pc:sldMkLst>
        <pc:spChg chg="mod">
          <ac:chgData name="Phil Le" userId="d56789386392244e" providerId="LiveId" clId="{004C8346-9596-4917-921E-A60B3DF09813}" dt="2026-09-20T13:09:24.351" v="292" actId="113"/>
          <ac:spMkLst>
            <pc:docMk/>
            <pc:sldMk cId="0" sldId="2019"/>
            <ac:spMk id="30723" creationId="{00000000-0000-0000-0000-000000000000}"/>
          </ac:spMkLst>
        </pc:spChg>
      </pc:sldChg>
      <pc:sldChg chg="modSp mod">
        <pc:chgData name="Phil Le" userId="d56789386392244e" providerId="LiveId" clId="{004C8346-9596-4917-921E-A60B3DF09813}" dt="2026-09-20T13:08:30.965" v="286" actId="20577"/>
        <pc:sldMkLst>
          <pc:docMk/>
          <pc:sldMk cId="0" sldId="2052"/>
        </pc:sldMkLst>
        <pc:spChg chg="mod">
          <ac:chgData name="Phil Le" userId="d56789386392244e" providerId="LiveId" clId="{004C8346-9596-4917-921E-A60B3DF09813}" dt="2026-09-20T13:08:30.965" v="286" actId="20577"/>
          <ac:spMkLst>
            <pc:docMk/>
            <pc:sldMk cId="0" sldId="2052"/>
            <ac:spMk id="28675" creationId="{00000000-0000-0000-0000-000000000000}"/>
          </ac:spMkLst>
        </pc:spChg>
      </pc:sldChg>
    </pc:docChg>
  </pc:docChgLst>
  <pc:docChgLst>
    <pc:chgData name="Phil Le" userId="d56789386392244e" providerId="LiveId" clId="{2E27ED74-EE75-4E22-8A08-34C8BE372898}"/>
    <pc:docChg chg="undo custSel addSld delSld modSld">
      <pc:chgData name="Phil Le" userId="d56789386392244e" providerId="LiveId" clId="{2E27ED74-EE75-4E22-8A08-34C8BE372898}" dt="2026-10-18T14:12:51.221" v="1783" actId="47"/>
      <pc:docMkLst>
        <pc:docMk/>
      </pc:docMkLst>
      <pc:sldChg chg="modSp add del mod">
        <pc:chgData name="Phil Le" userId="d56789386392244e" providerId="LiveId" clId="{2E27ED74-EE75-4E22-8A08-34C8BE372898}" dt="2026-10-18T14:11:19.838" v="1770" actId="47"/>
        <pc:sldMkLst>
          <pc:docMk/>
          <pc:sldMk cId="0" sldId="256"/>
        </pc:sldMkLst>
      </pc:sldChg>
      <pc:sldChg chg="add">
        <pc:chgData name="Phil Le" userId="d56789386392244e" providerId="LiveId" clId="{2E27ED74-EE75-4E22-8A08-34C8BE372898}" dt="2026-10-18T14:10:59.852" v="1769"/>
        <pc:sldMkLst>
          <pc:docMk/>
          <pc:sldMk cId="3120825645" sldId="257"/>
        </pc:sldMkLst>
      </pc:sldChg>
      <pc:sldChg chg="add">
        <pc:chgData name="Phil Le" userId="d56789386392244e" providerId="LiveId" clId="{2E27ED74-EE75-4E22-8A08-34C8BE372898}" dt="2026-10-18T14:00:43.533" v="1640"/>
        <pc:sldMkLst>
          <pc:docMk/>
          <pc:sldMk cId="0" sldId="258"/>
        </pc:sldMkLst>
      </pc:sldChg>
      <pc:sldChg chg="add del">
        <pc:chgData name="Phil Le" userId="d56789386392244e" providerId="LiveId" clId="{2E27ED74-EE75-4E22-8A08-34C8BE372898}" dt="2026-10-18T14:05:51.613" v="1714" actId="47"/>
        <pc:sldMkLst>
          <pc:docMk/>
          <pc:sldMk cId="0" sldId="267"/>
        </pc:sldMkLst>
      </pc:sldChg>
      <pc:sldChg chg="add del">
        <pc:chgData name="Phil Le" userId="d56789386392244e" providerId="LiveId" clId="{2E27ED74-EE75-4E22-8A08-34C8BE372898}" dt="2026-10-18T14:07:59.644" v="1716" actId="47"/>
        <pc:sldMkLst>
          <pc:docMk/>
          <pc:sldMk cId="3561073479" sldId="268"/>
        </pc:sldMkLst>
      </pc:sldChg>
      <pc:sldChg chg="modSp add del">
        <pc:chgData name="Phil Le" userId="d56789386392244e" providerId="LiveId" clId="{2E27ED74-EE75-4E22-8A08-34C8BE372898}" dt="2026-10-18T14:00:43.533" v="1640"/>
        <pc:sldMkLst>
          <pc:docMk/>
          <pc:sldMk cId="0" sldId="269"/>
        </pc:sldMkLst>
      </pc:sldChg>
      <pc:sldChg chg="modSp add mod">
        <pc:chgData name="Phil Le" userId="d56789386392244e" providerId="LiveId" clId="{2E27ED74-EE75-4E22-8A08-34C8BE372898}" dt="2026-10-18T14:11:30.194" v="1771" actId="120"/>
        <pc:sldMkLst>
          <pc:docMk/>
          <pc:sldMk cId="0" sldId="270"/>
        </pc:sldMkLst>
        <pc:spChg chg="mod">
          <ac:chgData name="Phil Le" userId="d56789386392244e" providerId="LiveId" clId="{2E27ED74-EE75-4E22-8A08-34C8BE372898}" dt="2026-10-18T14:11:30.194" v="1771" actId="120"/>
          <ac:spMkLst>
            <pc:docMk/>
            <pc:sldMk cId="0" sldId="270"/>
            <ac:spMk id="2052" creationId="{00000000-0000-0000-0000-000000000000}"/>
          </ac:spMkLst>
        </pc:spChg>
      </pc:sldChg>
      <pc:sldChg chg="modSp add del">
        <pc:chgData name="Phil Le" userId="d56789386392244e" providerId="LiveId" clId="{2E27ED74-EE75-4E22-8A08-34C8BE372898}" dt="2026-10-18T13:58:33.973" v="1617" actId="47"/>
        <pc:sldMkLst>
          <pc:docMk/>
          <pc:sldMk cId="1507977250" sldId="270"/>
        </pc:sldMkLst>
      </pc:sldChg>
      <pc:sldChg chg="add del">
        <pc:chgData name="Phil Le" userId="d56789386392244e" providerId="LiveId" clId="{2E27ED74-EE75-4E22-8A08-34C8BE372898}" dt="2026-10-18T14:07:59.644" v="1716" actId="47"/>
        <pc:sldMkLst>
          <pc:docMk/>
          <pc:sldMk cId="1092887713" sldId="271"/>
        </pc:sldMkLst>
      </pc:sldChg>
      <pc:sldChg chg="add del">
        <pc:chgData name="Phil Le" userId="d56789386392244e" providerId="LiveId" clId="{2E27ED74-EE75-4E22-8A08-34C8BE372898}" dt="2026-10-18T14:07:59.644" v="1716" actId="47"/>
        <pc:sldMkLst>
          <pc:docMk/>
          <pc:sldMk cId="2893514086" sldId="272"/>
        </pc:sldMkLst>
      </pc:sldChg>
      <pc:sldChg chg="modSp add del">
        <pc:chgData name="Phil Le" userId="d56789386392244e" providerId="LiveId" clId="{2E27ED74-EE75-4E22-8A08-34C8BE372898}" dt="2026-10-18T13:58:33.973" v="1617" actId="47"/>
        <pc:sldMkLst>
          <pc:docMk/>
          <pc:sldMk cId="1464834016" sldId="276"/>
        </pc:sldMkLst>
      </pc:sldChg>
      <pc:sldChg chg="modSp add del">
        <pc:chgData name="Phil Le" userId="d56789386392244e" providerId="LiveId" clId="{2E27ED74-EE75-4E22-8A08-34C8BE372898}" dt="2026-10-18T13:58:33.973" v="1617" actId="47"/>
        <pc:sldMkLst>
          <pc:docMk/>
          <pc:sldMk cId="1570270150" sldId="277"/>
        </pc:sldMkLst>
      </pc:sldChg>
      <pc:sldChg chg="modSp add del">
        <pc:chgData name="Phil Le" userId="d56789386392244e" providerId="LiveId" clId="{2E27ED74-EE75-4E22-8A08-34C8BE372898}" dt="2026-10-18T13:58:33.973" v="1617" actId="47"/>
        <pc:sldMkLst>
          <pc:docMk/>
          <pc:sldMk cId="267036058" sldId="278"/>
        </pc:sldMkLst>
      </pc:sldChg>
      <pc:sldChg chg="modSp add del">
        <pc:chgData name="Phil Le" userId="d56789386392244e" providerId="LiveId" clId="{2E27ED74-EE75-4E22-8A08-34C8BE372898}" dt="2026-10-18T13:58:33.973" v="1617" actId="47"/>
        <pc:sldMkLst>
          <pc:docMk/>
          <pc:sldMk cId="3205689895" sldId="279"/>
        </pc:sldMkLst>
      </pc:sldChg>
      <pc:sldChg chg="modSp add del">
        <pc:chgData name="Phil Le" userId="d56789386392244e" providerId="LiveId" clId="{2E27ED74-EE75-4E22-8A08-34C8BE372898}" dt="2026-10-18T13:58:33.973" v="1617" actId="47"/>
        <pc:sldMkLst>
          <pc:docMk/>
          <pc:sldMk cId="3609723679" sldId="280"/>
        </pc:sldMkLst>
      </pc:sldChg>
      <pc:sldChg chg="modSp add del">
        <pc:chgData name="Phil Le" userId="d56789386392244e" providerId="LiveId" clId="{2E27ED74-EE75-4E22-8A08-34C8BE372898}" dt="2026-10-18T13:58:33.973" v="1617" actId="47"/>
        <pc:sldMkLst>
          <pc:docMk/>
          <pc:sldMk cId="598953058" sldId="281"/>
        </pc:sldMkLst>
      </pc:sldChg>
      <pc:sldChg chg="modSp add mod">
        <pc:chgData name="Phil Le" userId="d56789386392244e" providerId="LiveId" clId="{2E27ED74-EE75-4E22-8A08-34C8BE372898}" dt="2026-10-18T14:11:40.909" v="1774" actId="120"/>
        <pc:sldMkLst>
          <pc:docMk/>
          <pc:sldMk cId="1638647814" sldId="281"/>
        </pc:sldMkLst>
        <pc:spChg chg="mod">
          <ac:chgData name="Phil Le" userId="d56789386392244e" providerId="LiveId" clId="{2E27ED74-EE75-4E22-8A08-34C8BE372898}" dt="2026-10-18T14:11:40.909" v="1774" actId="120"/>
          <ac:spMkLst>
            <pc:docMk/>
            <pc:sldMk cId="1638647814" sldId="281"/>
            <ac:spMk id="2052" creationId="{00000000-0000-0000-0000-000000000000}"/>
          </ac:spMkLst>
        </pc:spChg>
      </pc:sldChg>
      <pc:sldChg chg="modSp add mod">
        <pc:chgData name="Phil Le" userId="d56789386392244e" providerId="LiveId" clId="{2E27ED74-EE75-4E22-8A08-34C8BE372898}" dt="2026-10-18T14:11:56.434" v="1777" actId="120"/>
        <pc:sldMkLst>
          <pc:docMk/>
          <pc:sldMk cId="4107765846" sldId="282"/>
        </pc:sldMkLst>
        <pc:spChg chg="mod">
          <ac:chgData name="Phil Le" userId="d56789386392244e" providerId="LiveId" clId="{2E27ED74-EE75-4E22-8A08-34C8BE372898}" dt="2026-10-18T14:11:56.434" v="1777" actId="120"/>
          <ac:spMkLst>
            <pc:docMk/>
            <pc:sldMk cId="4107765846" sldId="282"/>
            <ac:spMk id="5" creationId="{00000000-0000-0000-0000-000000000000}"/>
          </ac:spMkLst>
        </pc:spChg>
      </pc:sldChg>
      <pc:sldChg chg="modSp add mod">
        <pc:chgData name="Phil Le" userId="d56789386392244e" providerId="LiveId" clId="{2E27ED74-EE75-4E22-8A08-34C8BE372898}" dt="2026-10-18T14:11:59.834" v="1778" actId="120"/>
        <pc:sldMkLst>
          <pc:docMk/>
          <pc:sldMk cId="2144318655" sldId="283"/>
        </pc:sldMkLst>
        <pc:spChg chg="mod">
          <ac:chgData name="Phil Le" userId="d56789386392244e" providerId="LiveId" clId="{2E27ED74-EE75-4E22-8A08-34C8BE372898}" dt="2026-10-18T14:11:59.834" v="1778" actId="120"/>
          <ac:spMkLst>
            <pc:docMk/>
            <pc:sldMk cId="2144318655" sldId="283"/>
            <ac:spMk id="2052" creationId="{00000000-0000-0000-0000-000000000000}"/>
          </ac:spMkLst>
        </pc:spChg>
      </pc:sldChg>
      <pc:sldChg chg="add del">
        <pc:chgData name="Phil Le" userId="d56789386392244e" providerId="LiveId" clId="{2E27ED74-EE75-4E22-8A08-34C8BE372898}" dt="2026-10-18T14:05:51.613" v="1714" actId="47"/>
        <pc:sldMkLst>
          <pc:docMk/>
          <pc:sldMk cId="0" sldId="284"/>
        </pc:sldMkLst>
      </pc:sldChg>
      <pc:sldChg chg="modSp add mod">
        <pc:chgData name="Phil Le" userId="d56789386392244e" providerId="LiveId" clId="{2E27ED74-EE75-4E22-8A08-34C8BE372898}" dt="2026-10-18T14:12:09.763" v="1780" actId="120"/>
        <pc:sldMkLst>
          <pc:docMk/>
          <pc:sldMk cId="72024905" sldId="284"/>
        </pc:sldMkLst>
        <pc:spChg chg="mod">
          <ac:chgData name="Phil Le" userId="d56789386392244e" providerId="LiveId" clId="{2E27ED74-EE75-4E22-8A08-34C8BE372898}" dt="2026-10-18T14:12:09.763" v="1780" actId="120"/>
          <ac:spMkLst>
            <pc:docMk/>
            <pc:sldMk cId="72024905" sldId="284"/>
            <ac:spMk id="2052" creationId="{00000000-0000-0000-0000-000000000000}"/>
          </ac:spMkLst>
        </pc:spChg>
      </pc:sldChg>
      <pc:sldChg chg="modSp add mod">
        <pc:chgData name="Phil Le" userId="d56789386392244e" providerId="LiveId" clId="{2E27ED74-EE75-4E22-8A08-34C8BE372898}" dt="2026-10-18T14:11:33.385" v="1772" actId="120"/>
        <pc:sldMkLst>
          <pc:docMk/>
          <pc:sldMk cId="937127655" sldId="285"/>
        </pc:sldMkLst>
        <pc:spChg chg="mod">
          <ac:chgData name="Phil Le" userId="d56789386392244e" providerId="LiveId" clId="{2E27ED74-EE75-4E22-8A08-34C8BE372898}" dt="2026-10-18T14:11:33.385" v="1772" actId="120"/>
          <ac:spMkLst>
            <pc:docMk/>
            <pc:sldMk cId="937127655" sldId="285"/>
            <ac:spMk id="5" creationId="{00000000-0000-0000-0000-000000000000}"/>
          </ac:spMkLst>
        </pc:spChg>
      </pc:sldChg>
      <pc:sldChg chg="modSp add mod">
        <pc:chgData name="Phil Le" userId="d56789386392244e" providerId="LiveId" clId="{2E27ED74-EE75-4E22-8A08-34C8BE372898}" dt="2026-10-18T14:11:44.522" v="1775" actId="120"/>
        <pc:sldMkLst>
          <pc:docMk/>
          <pc:sldMk cId="2920451198" sldId="286"/>
        </pc:sldMkLst>
        <pc:spChg chg="mod">
          <ac:chgData name="Phil Le" userId="d56789386392244e" providerId="LiveId" clId="{2E27ED74-EE75-4E22-8A08-34C8BE372898}" dt="2026-10-18T14:11:44.522" v="1775" actId="120"/>
          <ac:spMkLst>
            <pc:docMk/>
            <pc:sldMk cId="2920451198" sldId="286"/>
            <ac:spMk id="5" creationId="{00000000-0000-0000-0000-000000000000}"/>
          </ac:spMkLst>
        </pc:spChg>
      </pc:sldChg>
      <pc:sldChg chg="modSp add mod">
        <pc:chgData name="Phil Le" userId="d56789386392244e" providerId="LiveId" clId="{2E27ED74-EE75-4E22-8A08-34C8BE372898}" dt="2026-10-18T14:11:53.389" v="1776" actId="120"/>
        <pc:sldMkLst>
          <pc:docMk/>
          <pc:sldMk cId="335725183" sldId="287"/>
        </pc:sldMkLst>
        <pc:spChg chg="mod">
          <ac:chgData name="Phil Le" userId="d56789386392244e" providerId="LiveId" clId="{2E27ED74-EE75-4E22-8A08-34C8BE372898}" dt="2026-10-18T14:11:53.389" v="1776" actId="120"/>
          <ac:spMkLst>
            <pc:docMk/>
            <pc:sldMk cId="335725183" sldId="287"/>
            <ac:spMk id="2052" creationId="{00000000-0000-0000-0000-000000000000}"/>
          </ac:spMkLst>
        </pc:spChg>
      </pc:sldChg>
      <pc:sldChg chg="modSp add mod">
        <pc:chgData name="Phil Le" userId="d56789386392244e" providerId="LiveId" clId="{2E27ED74-EE75-4E22-8A08-34C8BE372898}" dt="2026-10-18T14:12:06.629" v="1779" actId="120"/>
        <pc:sldMkLst>
          <pc:docMk/>
          <pc:sldMk cId="3802238527" sldId="288"/>
        </pc:sldMkLst>
        <pc:spChg chg="mod">
          <ac:chgData name="Phil Le" userId="d56789386392244e" providerId="LiveId" clId="{2E27ED74-EE75-4E22-8A08-34C8BE372898}" dt="2026-10-18T14:12:06.629" v="1779" actId="120"/>
          <ac:spMkLst>
            <pc:docMk/>
            <pc:sldMk cId="3802238527" sldId="288"/>
            <ac:spMk id="5" creationId="{00000000-0000-0000-0000-000000000000}"/>
          </ac:spMkLst>
        </pc:spChg>
      </pc:sldChg>
      <pc:sldChg chg="modSp add mod">
        <pc:chgData name="Phil Le" userId="d56789386392244e" providerId="LiveId" clId="{2E27ED74-EE75-4E22-8A08-34C8BE372898}" dt="2026-10-18T14:12:13.277" v="1781" actId="120"/>
        <pc:sldMkLst>
          <pc:docMk/>
          <pc:sldMk cId="2467943559" sldId="289"/>
        </pc:sldMkLst>
        <pc:spChg chg="mod">
          <ac:chgData name="Phil Le" userId="d56789386392244e" providerId="LiveId" clId="{2E27ED74-EE75-4E22-8A08-34C8BE372898}" dt="2026-10-18T14:12:13.277" v="1781" actId="120"/>
          <ac:spMkLst>
            <pc:docMk/>
            <pc:sldMk cId="2467943559" sldId="289"/>
            <ac:spMk id="5" creationId="{00000000-0000-0000-0000-000000000000}"/>
          </ac:spMkLst>
        </pc:spChg>
      </pc:sldChg>
      <pc:sldChg chg="modSp add mod">
        <pc:chgData name="Phil Le" userId="d56789386392244e" providerId="LiveId" clId="{2E27ED74-EE75-4E22-8A08-34C8BE372898}" dt="2026-10-18T14:12:21.529" v="1782" actId="120"/>
        <pc:sldMkLst>
          <pc:docMk/>
          <pc:sldMk cId="1485365932" sldId="290"/>
        </pc:sldMkLst>
        <pc:spChg chg="mod">
          <ac:chgData name="Phil Le" userId="d56789386392244e" providerId="LiveId" clId="{2E27ED74-EE75-4E22-8A08-34C8BE372898}" dt="2026-10-18T14:12:21.529" v="1782" actId="120"/>
          <ac:spMkLst>
            <pc:docMk/>
            <pc:sldMk cId="1485365932" sldId="290"/>
            <ac:spMk id="2052" creationId="{00000000-0000-0000-0000-000000000000}"/>
          </ac:spMkLst>
        </pc:spChg>
      </pc:sldChg>
      <pc:sldChg chg="addSp delSp mod">
        <pc:chgData name="Phil Le" userId="d56789386392244e" providerId="LiveId" clId="{2E27ED74-EE75-4E22-8A08-34C8BE372898}" dt="2026-10-18T07:01:09.086" v="1258" actId="22"/>
        <pc:sldMkLst>
          <pc:docMk/>
          <pc:sldMk cId="0" sldId="2008"/>
        </pc:sldMkLst>
        <pc:picChg chg="add del">
          <ac:chgData name="Phil Le" userId="d56789386392244e" providerId="LiveId" clId="{2E27ED74-EE75-4E22-8A08-34C8BE372898}" dt="2026-10-18T06:59:38.837" v="1246" actId="22"/>
          <ac:picMkLst>
            <pc:docMk/>
            <pc:sldMk cId="0" sldId="2008"/>
            <ac:picMk id="4" creationId="{7AFC0EDB-5E36-B40C-1812-BC9FEED3E7A0}"/>
          </ac:picMkLst>
        </pc:picChg>
        <pc:picChg chg="add del">
          <ac:chgData name="Phil Le" userId="d56789386392244e" providerId="LiveId" clId="{2E27ED74-EE75-4E22-8A08-34C8BE372898}" dt="2026-10-18T06:59:42.820" v="1248" actId="22"/>
          <ac:picMkLst>
            <pc:docMk/>
            <pc:sldMk cId="0" sldId="2008"/>
            <ac:picMk id="6" creationId="{4784A422-D80D-1490-5D12-503F43BB2D5D}"/>
          </ac:picMkLst>
        </pc:picChg>
        <pc:picChg chg="add del">
          <ac:chgData name="Phil Le" userId="d56789386392244e" providerId="LiveId" clId="{2E27ED74-EE75-4E22-8A08-34C8BE372898}" dt="2026-10-18T07:01:02.035" v="1256" actId="22"/>
          <ac:picMkLst>
            <pc:docMk/>
            <pc:sldMk cId="0" sldId="2008"/>
            <ac:picMk id="8" creationId="{3140718D-4804-D8E9-98A6-726A2BBBBDC3}"/>
          </ac:picMkLst>
        </pc:picChg>
        <pc:picChg chg="add del">
          <ac:chgData name="Phil Le" userId="d56789386392244e" providerId="LiveId" clId="{2E27ED74-EE75-4E22-8A08-34C8BE372898}" dt="2026-10-18T07:01:09.086" v="1258" actId="22"/>
          <ac:picMkLst>
            <pc:docMk/>
            <pc:sldMk cId="0" sldId="2008"/>
            <ac:picMk id="10" creationId="{DD2F7227-EFEF-C393-167D-F62E9859BC2E}"/>
          </ac:picMkLst>
        </pc:picChg>
      </pc:sldChg>
      <pc:sldChg chg="addSp delSp modSp mod">
        <pc:chgData name="Phil Le" userId="d56789386392244e" providerId="LiveId" clId="{2E27ED74-EE75-4E22-8A08-34C8BE372898}" dt="2026-10-18T13:55:49.761" v="1567"/>
        <pc:sldMkLst>
          <pc:docMk/>
          <pc:sldMk cId="0" sldId="2019"/>
        </pc:sldMkLst>
        <pc:spChg chg="add del">
          <ac:chgData name="Phil Le" userId="d56789386392244e" providerId="LiveId" clId="{2E27ED74-EE75-4E22-8A08-34C8BE372898}" dt="2026-10-18T13:55:45.377" v="1566" actId="478"/>
          <ac:spMkLst>
            <pc:docMk/>
            <pc:sldMk cId="0" sldId="2019"/>
            <ac:spMk id="3" creationId="{F1DC59E0-16D5-E562-5B56-256487AE85C4}"/>
          </ac:spMkLst>
        </pc:spChg>
        <pc:spChg chg="add del">
          <ac:chgData name="Phil Le" userId="d56789386392244e" providerId="LiveId" clId="{2E27ED74-EE75-4E22-8A08-34C8BE372898}" dt="2026-10-18T13:55:42.060" v="1565" actId="478"/>
          <ac:spMkLst>
            <pc:docMk/>
            <pc:sldMk cId="0" sldId="2019"/>
            <ac:spMk id="5" creationId="{ADC2946E-03D7-A1CB-283D-25695C0A4F62}"/>
          </ac:spMkLst>
        </pc:spChg>
        <pc:spChg chg="mod">
          <ac:chgData name="Phil Le" userId="d56789386392244e" providerId="LiveId" clId="{2E27ED74-EE75-4E22-8A08-34C8BE372898}" dt="2026-10-18T13:55:49.761" v="1567"/>
          <ac:spMkLst>
            <pc:docMk/>
            <pc:sldMk cId="0" sldId="2019"/>
            <ac:spMk id="30723" creationId="{00000000-0000-0000-0000-000000000000}"/>
          </ac:spMkLst>
        </pc:spChg>
      </pc:sldChg>
      <pc:sldChg chg="modSp mod">
        <pc:chgData name="Phil Le" userId="d56789386392244e" providerId="LiveId" clId="{2E27ED74-EE75-4E22-8A08-34C8BE372898}" dt="2026-10-18T13:53:30.847" v="1554" actId="20577"/>
        <pc:sldMkLst>
          <pc:docMk/>
          <pc:sldMk cId="0" sldId="2052"/>
        </pc:sldMkLst>
        <pc:spChg chg="mod">
          <ac:chgData name="Phil Le" userId="d56789386392244e" providerId="LiveId" clId="{2E27ED74-EE75-4E22-8A08-34C8BE372898}" dt="2026-10-18T13:53:30.847" v="1554" actId="20577"/>
          <ac:spMkLst>
            <pc:docMk/>
            <pc:sldMk cId="0" sldId="2052"/>
            <ac:spMk id="28675" creationId="{00000000-0000-0000-0000-000000000000}"/>
          </ac:spMkLst>
        </pc:spChg>
      </pc:sldChg>
      <pc:sldChg chg="addSp modSp mod">
        <pc:chgData name="Phil Le" userId="d56789386392244e" providerId="LiveId" clId="{2E27ED74-EE75-4E22-8A08-34C8BE372898}" dt="2026-10-04T13:34:29.535" v="435" actId="14100"/>
        <pc:sldMkLst>
          <pc:docMk/>
          <pc:sldMk cId="0" sldId="2322"/>
        </pc:sldMkLst>
        <pc:spChg chg="mod">
          <ac:chgData name="Phil Le" userId="d56789386392244e" providerId="LiveId" clId="{2E27ED74-EE75-4E22-8A08-34C8BE372898}" dt="2026-10-04T13:33:23.468" v="425" actId="14100"/>
          <ac:spMkLst>
            <pc:docMk/>
            <pc:sldMk cId="0" sldId="2322"/>
            <ac:spMk id="2050" creationId="{BDBB6A7F-51DF-DAAC-3761-67408AAA38D6}"/>
          </ac:spMkLst>
        </pc:spChg>
        <pc:picChg chg="add mod">
          <ac:chgData name="Phil Le" userId="d56789386392244e" providerId="LiveId" clId="{2E27ED74-EE75-4E22-8A08-34C8BE372898}" dt="2026-10-04T13:34:29.535" v="435" actId="14100"/>
          <ac:picMkLst>
            <pc:docMk/>
            <pc:sldMk cId="0" sldId="2322"/>
            <ac:picMk id="3" creationId="{AB75B489-5039-7C73-2A9C-DA53D77798F0}"/>
          </ac:picMkLst>
        </pc:picChg>
      </pc:sldChg>
      <pc:sldChg chg="modSp add mod modShow">
        <pc:chgData name="Phil Le" userId="d56789386392244e" providerId="LiveId" clId="{2E27ED74-EE75-4E22-8A08-34C8BE372898}" dt="2026-10-11T13:42:58.468" v="971" actId="729"/>
        <pc:sldMkLst>
          <pc:docMk/>
          <pc:sldMk cId="4006564431" sldId="2647"/>
        </pc:sldMkLst>
        <pc:spChg chg="mod">
          <ac:chgData name="Phil Le" userId="d56789386392244e" providerId="LiveId" clId="{2E27ED74-EE75-4E22-8A08-34C8BE372898}" dt="2026-10-04T13:14:49.730" v="321" actId="20577"/>
          <ac:spMkLst>
            <pc:docMk/>
            <pc:sldMk cId="4006564431" sldId="2647"/>
            <ac:spMk id="9" creationId="{3D0B1D5D-92B7-A15A-A904-5F972E726CAE}"/>
          </ac:spMkLst>
        </pc:spChg>
      </pc:sldChg>
      <pc:sldChg chg="modSp add mod setBg modShow">
        <pc:chgData name="Phil Le" userId="d56789386392244e" providerId="LiveId" clId="{2E27ED74-EE75-4E22-8A08-34C8BE372898}" dt="2026-10-11T13:42:58.468" v="971" actId="729"/>
        <pc:sldMkLst>
          <pc:docMk/>
          <pc:sldMk cId="0" sldId="2648"/>
        </pc:sldMkLst>
        <pc:spChg chg="mod">
          <ac:chgData name="Phil Le" userId="d56789386392244e" providerId="LiveId" clId="{2E27ED74-EE75-4E22-8A08-34C8BE372898}" dt="2026-10-04T13:24:34.688" v="336" actId="1076"/>
          <ac:spMkLst>
            <pc:docMk/>
            <pc:sldMk cId="0" sldId="2648"/>
            <ac:spMk id="2" creationId="{04C6E5ED-09C0-9928-8C54-49AB5A4E1AB8}"/>
          </ac:spMkLst>
        </pc:spChg>
        <pc:spChg chg="mod">
          <ac:chgData name="Phil Le" userId="d56789386392244e" providerId="LiveId" clId="{2E27ED74-EE75-4E22-8A08-34C8BE372898}" dt="2026-10-04T13:24:25.665" v="335" actId="255"/>
          <ac:spMkLst>
            <pc:docMk/>
            <pc:sldMk cId="0" sldId="2648"/>
            <ac:spMk id="2050" creationId="{E1F4B840-CA11-53DA-A9CE-9781FD826133}"/>
          </ac:spMkLst>
        </pc:spChg>
      </pc:sldChg>
      <pc:sldChg chg="addSp delSp modSp add mod modShow">
        <pc:chgData name="Phil Le" userId="d56789386392244e" providerId="LiveId" clId="{2E27ED74-EE75-4E22-8A08-34C8BE372898}" dt="2026-10-11T13:42:58.468" v="971" actId="729"/>
        <pc:sldMkLst>
          <pc:docMk/>
          <pc:sldMk cId="4100510778" sldId="2649"/>
        </pc:sldMkLst>
        <pc:spChg chg="add mod">
          <ac:chgData name="Phil Le" userId="d56789386392244e" providerId="LiveId" clId="{2E27ED74-EE75-4E22-8A08-34C8BE372898}" dt="2026-10-04T13:25:21.735" v="341" actId="255"/>
          <ac:spMkLst>
            <pc:docMk/>
            <pc:sldMk cId="4100510778" sldId="2649"/>
            <ac:spMk id="4" creationId="{5334E1F0-E638-3E51-2C84-BFFED30424A6}"/>
          </ac:spMkLst>
        </pc:spChg>
        <pc:spChg chg="mod">
          <ac:chgData name="Phil Le" userId="d56789386392244e" providerId="LiveId" clId="{2E27ED74-EE75-4E22-8A08-34C8BE372898}" dt="2026-10-04T13:25:39.625" v="343" actId="1076"/>
          <ac:spMkLst>
            <pc:docMk/>
            <pc:sldMk cId="4100510778" sldId="2649"/>
            <ac:spMk id="2050" creationId="{0E23747A-0BF3-EEC6-1C6E-5B8A46D88F02}"/>
          </ac:spMkLst>
        </pc:spChg>
      </pc:sldChg>
      <pc:sldChg chg="addSp delSp modSp add mod modShow">
        <pc:chgData name="Phil Le" userId="d56789386392244e" providerId="LiveId" clId="{2E27ED74-EE75-4E22-8A08-34C8BE372898}" dt="2026-10-11T13:42:58.468" v="971" actId="729"/>
        <pc:sldMkLst>
          <pc:docMk/>
          <pc:sldMk cId="671711793" sldId="2650"/>
        </pc:sldMkLst>
        <pc:spChg chg="add mod">
          <ac:chgData name="Phil Le" userId="d56789386392244e" providerId="LiveId" clId="{2E27ED74-EE75-4E22-8A08-34C8BE372898}" dt="2026-10-04T13:26:21.101" v="349" actId="255"/>
          <ac:spMkLst>
            <pc:docMk/>
            <pc:sldMk cId="671711793" sldId="2650"/>
            <ac:spMk id="3" creationId="{7933FB89-A2FE-8CE1-29F2-0FF5B63D7A7C}"/>
          </ac:spMkLst>
        </pc:spChg>
      </pc:sldChg>
      <pc:sldChg chg="addSp modSp add mod">
        <pc:chgData name="Phil Le" userId="d56789386392244e" providerId="LiveId" clId="{2E27ED74-EE75-4E22-8A08-34C8BE372898}" dt="2026-10-04T13:34:34.961" v="436" actId="14100"/>
        <pc:sldMkLst>
          <pc:docMk/>
          <pc:sldMk cId="1095621099" sldId="2655"/>
        </pc:sldMkLst>
        <pc:spChg chg="mod">
          <ac:chgData name="Phil Le" userId="d56789386392244e" providerId="LiveId" clId="{2E27ED74-EE75-4E22-8A08-34C8BE372898}" dt="2026-10-04T13:33:51.713" v="430" actId="1076"/>
          <ac:spMkLst>
            <pc:docMk/>
            <pc:sldMk cId="1095621099" sldId="2655"/>
            <ac:spMk id="2050" creationId="{4D649F98-E757-2604-C510-46BD94541B78}"/>
          </ac:spMkLst>
        </pc:spChg>
        <pc:picChg chg="add mod">
          <ac:chgData name="Phil Le" userId="d56789386392244e" providerId="LiveId" clId="{2E27ED74-EE75-4E22-8A08-34C8BE372898}" dt="2026-10-04T13:34:34.961" v="436" actId="14100"/>
          <ac:picMkLst>
            <pc:docMk/>
            <pc:sldMk cId="1095621099" sldId="2655"/>
            <ac:picMk id="3" creationId="{29C63F1C-577C-39D9-E96B-2E193FB08943}"/>
          </ac:picMkLst>
        </pc:picChg>
      </pc:sldChg>
      <pc:sldChg chg="add del setBg">
        <pc:chgData name="Phil Le" userId="d56789386392244e" providerId="LiveId" clId="{2E27ED74-EE75-4E22-8A08-34C8BE372898}" dt="2026-10-18T13:43:42.587" v="1282" actId="47"/>
        <pc:sldMkLst>
          <pc:docMk/>
          <pc:sldMk cId="0" sldId="2656"/>
        </pc:sldMkLst>
      </pc:sldChg>
      <pc:sldChg chg="add del setBg">
        <pc:chgData name="Phil Le" userId="d56789386392244e" providerId="LiveId" clId="{2E27ED74-EE75-4E22-8A08-34C8BE372898}" dt="2026-10-18T13:43:43.624" v="1283" actId="47"/>
        <pc:sldMkLst>
          <pc:docMk/>
          <pc:sldMk cId="3075877117" sldId="2657"/>
        </pc:sldMkLst>
      </pc:sldChg>
      <pc:sldChg chg="add del setBg">
        <pc:chgData name="Phil Le" userId="d56789386392244e" providerId="LiveId" clId="{2E27ED74-EE75-4E22-8A08-34C8BE372898}" dt="2026-10-18T13:43:44.654" v="1284" actId="47"/>
        <pc:sldMkLst>
          <pc:docMk/>
          <pc:sldMk cId="1722974425" sldId="2658"/>
        </pc:sldMkLst>
      </pc:sldChg>
      <pc:sldChg chg="addSp delSp modSp add mod setBg delDesignElem">
        <pc:chgData name="Phil Le" userId="d56789386392244e" providerId="LiveId" clId="{2E27ED74-EE75-4E22-8A08-34C8BE372898}" dt="2026-10-18T07:01:41.497" v="1264" actId="26606"/>
        <pc:sldMkLst>
          <pc:docMk/>
          <pc:sldMk cId="58746340" sldId="2659"/>
        </pc:sldMkLst>
        <pc:spChg chg="mod ord">
          <ac:chgData name="Phil Le" userId="d56789386392244e" providerId="LiveId" clId="{2E27ED74-EE75-4E22-8A08-34C8BE372898}" dt="2026-10-18T07:01:41.497" v="1264" actId="26606"/>
          <ac:spMkLst>
            <pc:docMk/>
            <pc:sldMk cId="58746340" sldId="2659"/>
            <ac:spMk id="9" creationId="{5C276962-0205-5EDE-E269-0E7BBED54BF8}"/>
          </ac:spMkLst>
        </pc:spChg>
        <pc:spChg chg="add del">
          <ac:chgData name="Phil Le" userId="d56789386392244e" providerId="LiveId" clId="{2E27ED74-EE75-4E22-8A08-34C8BE372898}" dt="2026-10-18T06:59:17.438" v="1244" actId="26606"/>
          <ac:spMkLst>
            <pc:docMk/>
            <pc:sldMk cId="58746340" sldId="2659"/>
            <ac:spMk id="30" creationId="{0671A8AE-40A1-4631-A6B8-581AFF065482}"/>
          </ac:spMkLst>
        </pc:spChg>
        <pc:spChg chg="add del">
          <ac:chgData name="Phil Le" userId="d56789386392244e" providerId="LiveId" clId="{2E27ED74-EE75-4E22-8A08-34C8BE372898}" dt="2026-10-18T06:59:17.438" v="1244" actId="26606"/>
          <ac:spMkLst>
            <pc:docMk/>
            <pc:sldMk cId="58746340" sldId="2659"/>
            <ac:spMk id="32" creationId="{AB58EF07-17C2-48CF-ABB0-EEF1F17CB8F0}"/>
          </ac:spMkLst>
        </pc:spChg>
        <pc:spChg chg="add del">
          <ac:chgData name="Phil Le" userId="d56789386392244e" providerId="LiveId" clId="{2E27ED74-EE75-4E22-8A08-34C8BE372898}" dt="2026-10-18T06:59:17.438" v="1244" actId="26606"/>
          <ac:spMkLst>
            <pc:docMk/>
            <pc:sldMk cId="58746340" sldId="2659"/>
            <ac:spMk id="34" creationId="{AF2F604E-43BE-4DC3-B983-E071523364F8}"/>
          </ac:spMkLst>
        </pc:spChg>
        <pc:spChg chg="add del">
          <ac:chgData name="Phil Le" userId="d56789386392244e" providerId="LiveId" clId="{2E27ED74-EE75-4E22-8A08-34C8BE372898}" dt="2026-10-18T06:59:17.438" v="1244" actId="26606"/>
          <ac:spMkLst>
            <pc:docMk/>
            <pc:sldMk cId="58746340" sldId="2659"/>
            <ac:spMk id="36" creationId="{08C9B587-E65E-4B52-B37C-ABEBB6E87928}"/>
          </ac:spMkLst>
        </pc:spChg>
        <pc:spChg chg="add del">
          <ac:chgData name="Phil Le" userId="d56789386392244e" providerId="LiveId" clId="{2E27ED74-EE75-4E22-8A08-34C8BE372898}" dt="2026-10-18T07:00:10.623" v="1253" actId="26606"/>
          <ac:spMkLst>
            <pc:docMk/>
            <pc:sldMk cId="58746340" sldId="2659"/>
            <ac:spMk id="41" creationId="{E91DC736-0EF8-4F87-9146-EBF1D2EE4D3D}"/>
          </ac:spMkLst>
        </pc:spChg>
        <pc:spChg chg="add del">
          <ac:chgData name="Phil Le" userId="d56789386392244e" providerId="LiveId" clId="{2E27ED74-EE75-4E22-8A08-34C8BE372898}" dt="2026-10-18T07:00:10.623" v="1253" actId="26606"/>
          <ac:spMkLst>
            <pc:docMk/>
            <pc:sldMk cId="58746340" sldId="2659"/>
            <ac:spMk id="43" creationId="{097CD68E-23E3-4007-8847-CD0944C4F7BE}"/>
          </ac:spMkLst>
        </pc:spChg>
        <pc:spChg chg="add del">
          <ac:chgData name="Phil Le" userId="d56789386392244e" providerId="LiveId" clId="{2E27ED74-EE75-4E22-8A08-34C8BE372898}" dt="2026-10-18T07:00:10.623" v="1253" actId="26606"/>
          <ac:spMkLst>
            <pc:docMk/>
            <pc:sldMk cId="58746340" sldId="2659"/>
            <ac:spMk id="45" creationId="{AF2F604E-43BE-4DC3-B983-E071523364F8}"/>
          </ac:spMkLst>
        </pc:spChg>
        <pc:spChg chg="add del">
          <ac:chgData name="Phil Le" userId="d56789386392244e" providerId="LiveId" clId="{2E27ED74-EE75-4E22-8A08-34C8BE372898}" dt="2026-10-18T07:00:10.623" v="1253" actId="26606"/>
          <ac:spMkLst>
            <pc:docMk/>
            <pc:sldMk cId="58746340" sldId="2659"/>
            <ac:spMk id="47" creationId="{08C9B587-E65E-4B52-B37C-ABEBB6E87928}"/>
          </ac:spMkLst>
        </pc:spChg>
        <pc:spChg chg="add del">
          <ac:chgData name="Phil Le" userId="d56789386392244e" providerId="LiveId" clId="{2E27ED74-EE75-4E22-8A08-34C8BE372898}" dt="2026-10-18T07:00:10.620" v="1252" actId="26606"/>
          <ac:spMkLst>
            <pc:docMk/>
            <pc:sldMk cId="58746340" sldId="2659"/>
            <ac:spMk id="52" creationId="{6234BCC6-39B9-47D9-8BF8-C665401AE23C}"/>
          </ac:spMkLst>
        </pc:spChg>
        <pc:spChg chg="add del">
          <ac:chgData name="Phil Le" userId="d56789386392244e" providerId="LiveId" clId="{2E27ED74-EE75-4E22-8A08-34C8BE372898}" dt="2026-10-18T07:00:10.620" v="1252" actId="26606"/>
          <ac:spMkLst>
            <pc:docMk/>
            <pc:sldMk cId="58746340" sldId="2659"/>
            <ac:spMk id="54" creationId="{72A9CE9D-DAC3-40AF-B504-78A64A909F9D}"/>
          </ac:spMkLst>
        </pc:spChg>
        <pc:spChg chg="add del">
          <ac:chgData name="Phil Le" userId="d56789386392244e" providerId="LiveId" clId="{2E27ED74-EE75-4E22-8A08-34C8BE372898}" dt="2026-10-18T07:00:10.620" v="1252" actId="26606"/>
          <ac:spMkLst>
            <pc:docMk/>
            <pc:sldMk cId="58746340" sldId="2659"/>
            <ac:spMk id="56" creationId="{506D7452-6CDE-4381-86CE-07B2459383D5}"/>
          </ac:spMkLst>
        </pc:spChg>
        <pc:spChg chg="add del">
          <ac:chgData name="Phil Le" userId="d56789386392244e" providerId="LiveId" clId="{2E27ED74-EE75-4E22-8A08-34C8BE372898}" dt="2026-10-18T07:00:10.620" v="1252" actId="26606"/>
          <ac:spMkLst>
            <pc:docMk/>
            <pc:sldMk cId="58746340" sldId="2659"/>
            <ac:spMk id="58" creationId="{762DA937-8B55-4317-BD32-98D7AF30E39E}"/>
          </ac:spMkLst>
        </pc:spChg>
        <pc:spChg chg="add del">
          <ac:chgData name="Phil Le" userId="d56789386392244e" providerId="LiveId" clId="{2E27ED74-EE75-4E22-8A08-34C8BE372898}" dt="2026-10-18T07:00:10.620" v="1252" actId="26606"/>
          <ac:spMkLst>
            <pc:docMk/>
            <pc:sldMk cId="58746340" sldId="2659"/>
            <ac:spMk id="60" creationId="{C52EE5A8-045B-4D39-8ED1-513334085EEC}"/>
          </ac:spMkLst>
        </pc:spChg>
        <pc:spChg chg="add del">
          <ac:chgData name="Phil Le" userId="d56789386392244e" providerId="LiveId" clId="{2E27ED74-EE75-4E22-8A08-34C8BE372898}" dt="2026-10-18T07:00:34.022" v="1254" actId="26606"/>
          <ac:spMkLst>
            <pc:docMk/>
            <pc:sldMk cId="58746340" sldId="2659"/>
            <ac:spMk id="62" creationId="{8870DEF6-46A2-D4F8-8BE6-91165D93ECC4}"/>
          </ac:spMkLst>
        </pc:spChg>
        <pc:spChg chg="add del">
          <ac:chgData name="Phil Le" userId="d56789386392244e" providerId="LiveId" clId="{2E27ED74-EE75-4E22-8A08-34C8BE372898}" dt="2026-10-18T07:01:41.494" v="1263" actId="26606"/>
          <ac:spMkLst>
            <pc:docMk/>
            <pc:sldMk cId="58746340" sldId="2659"/>
            <ac:spMk id="73" creationId="{06DA9DF9-31F7-4056-B42E-878CC92417B8}"/>
          </ac:spMkLst>
        </pc:spChg>
        <pc:spChg chg="add">
          <ac:chgData name="Phil Le" userId="d56789386392244e" providerId="LiveId" clId="{2E27ED74-EE75-4E22-8A08-34C8BE372898}" dt="2026-10-18T07:01:41.497" v="1264" actId="26606"/>
          <ac:spMkLst>
            <pc:docMk/>
            <pc:sldMk cId="58746340" sldId="2659"/>
            <ac:spMk id="75" creationId="{097CD68E-23E3-4007-8847-CD0944C4F7BE}"/>
          </ac:spMkLst>
        </pc:spChg>
        <pc:spChg chg="add">
          <ac:chgData name="Phil Le" userId="d56789386392244e" providerId="LiveId" clId="{2E27ED74-EE75-4E22-8A08-34C8BE372898}" dt="2026-10-18T07:01:41.497" v="1264" actId="26606"/>
          <ac:spMkLst>
            <pc:docMk/>
            <pc:sldMk cId="58746340" sldId="2659"/>
            <ac:spMk id="76" creationId="{E91DC736-0EF8-4F87-9146-EBF1D2EE4D3D}"/>
          </ac:spMkLst>
        </pc:spChg>
        <pc:spChg chg="add">
          <ac:chgData name="Phil Le" userId="d56789386392244e" providerId="LiveId" clId="{2E27ED74-EE75-4E22-8A08-34C8BE372898}" dt="2026-10-18T07:01:41.497" v="1264" actId="26606"/>
          <ac:spMkLst>
            <pc:docMk/>
            <pc:sldMk cId="58746340" sldId="2659"/>
            <ac:spMk id="77" creationId="{AF2F604E-43BE-4DC3-B983-E071523364F8}"/>
          </ac:spMkLst>
        </pc:spChg>
        <pc:spChg chg="add">
          <ac:chgData name="Phil Le" userId="d56789386392244e" providerId="LiveId" clId="{2E27ED74-EE75-4E22-8A08-34C8BE372898}" dt="2026-10-18T07:01:41.497" v="1264" actId="26606"/>
          <ac:spMkLst>
            <pc:docMk/>
            <pc:sldMk cId="58746340" sldId="2659"/>
            <ac:spMk id="79" creationId="{08C9B587-E65E-4B52-B37C-ABEBB6E87928}"/>
          </ac:spMkLst>
        </pc:spChg>
        <pc:picChg chg="add del mod">
          <ac:chgData name="Phil Le" userId="d56789386392244e" providerId="LiveId" clId="{2E27ED74-EE75-4E22-8A08-34C8BE372898}" dt="2026-10-18T07:01:33.057" v="1261" actId="478"/>
          <ac:picMkLst>
            <pc:docMk/>
            <pc:sldMk cId="58746340" sldId="2659"/>
            <ac:picMk id="3" creationId="{0F0D88BB-504E-0EDC-5EE7-0D715C2CDB21}"/>
          </ac:picMkLst>
        </pc:picChg>
        <pc:picChg chg="add del mod ord">
          <ac:chgData name="Phil Le" userId="d56789386392244e" providerId="LiveId" clId="{2E27ED74-EE75-4E22-8A08-34C8BE372898}" dt="2026-10-18T06:59:02.401" v="1242" actId="478"/>
          <ac:picMkLst>
            <pc:docMk/>
            <pc:sldMk cId="58746340" sldId="2659"/>
            <ac:picMk id="4" creationId="{3A1B9D8D-960B-7C75-63B5-BF256044341D}"/>
          </ac:picMkLst>
        </pc:picChg>
        <pc:picChg chg="add mod">
          <ac:chgData name="Phil Le" userId="d56789386392244e" providerId="LiveId" clId="{2E27ED74-EE75-4E22-8A08-34C8BE372898}" dt="2026-10-18T07:01:41.497" v="1264" actId="26606"/>
          <ac:picMkLst>
            <pc:docMk/>
            <pc:sldMk cId="58746340" sldId="2659"/>
            <ac:picMk id="6" creationId="{B62936A7-EB74-A02F-3123-5E02D5F7839D}"/>
          </ac:picMkLst>
        </pc:picChg>
        <pc:cxnChg chg="add del">
          <ac:chgData name="Phil Le" userId="d56789386392244e" providerId="LiveId" clId="{2E27ED74-EE75-4E22-8A08-34C8BE372898}" dt="2026-10-18T07:00:34.022" v="1254" actId="26606"/>
          <ac:cxnSpMkLst>
            <pc:docMk/>
            <pc:sldMk cId="58746340" sldId="2659"/>
            <ac:cxnSpMk id="63" creationId="{8748256A-88AC-4254-406B-0E8EE2CC2B50}"/>
          </ac:cxnSpMkLst>
        </pc:cxnChg>
        <pc:cxnChg chg="add del">
          <ac:chgData name="Phil Le" userId="d56789386392244e" providerId="LiveId" clId="{2E27ED74-EE75-4E22-8A08-34C8BE372898}" dt="2026-10-18T07:01:41.497" v="1264" actId="26606"/>
          <ac:cxnSpMkLst>
            <pc:docMk/>
            <pc:sldMk cId="58746340" sldId="2659"/>
            <ac:cxnSpMk id="68" creationId="{33193FD5-6A49-7562-EA76-F15D42E15804}"/>
          </ac:cxnSpMkLst>
        </pc:cxnChg>
      </pc:sldChg>
      <pc:sldChg chg="addSp delSp modSp add del mod">
        <pc:chgData name="Phil Le" userId="d56789386392244e" providerId="LiveId" clId="{2E27ED74-EE75-4E22-8A08-34C8BE372898}" dt="2026-10-18T07:02:27.392" v="1270" actId="47"/>
        <pc:sldMkLst>
          <pc:docMk/>
          <pc:sldMk cId="4220526931" sldId="2660"/>
        </pc:sldMkLst>
        <pc:spChg chg="mod">
          <ac:chgData name="Phil Le" userId="d56789386392244e" providerId="LiveId" clId="{2E27ED74-EE75-4E22-8A08-34C8BE372898}" dt="2026-10-18T07:01:17.032" v="1260" actId="26606"/>
          <ac:spMkLst>
            <pc:docMk/>
            <pc:sldMk cId="4220526931" sldId="2660"/>
            <ac:spMk id="9" creationId="{598AC466-90E8-12E4-7F7A-37AE01F90A69}"/>
          </ac:spMkLst>
        </pc:spChg>
        <pc:spChg chg="del">
          <ac:chgData name="Phil Le" userId="d56789386392244e" providerId="LiveId" clId="{2E27ED74-EE75-4E22-8A08-34C8BE372898}" dt="2026-10-18T07:01:17.032" v="1260" actId="26606"/>
          <ac:spMkLst>
            <pc:docMk/>
            <pc:sldMk cId="4220526931" sldId="2660"/>
            <ac:spMk id="30" creationId="{F1878F84-FC85-9707-6375-D73EB0A52BA7}"/>
          </ac:spMkLst>
        </pc:spChg>
        <pc:spChg chg="del">
          <ac:chgData name="Phil Le" userId="d56789386392244e" providerId="LiveId" clId="{2E27ED74-EE75-4E22-8A08-34C8BE372898}" dt="2026-10-18T07:01:17.032" v="1260" actId="26606"/>
          <ac:spMkLst>
            <pc:docMk/>
            <pc:sldMk cId="4220526931" sldId="2660"/>
            <ac:spMk id="32" creationId="{DA2818B7-C952-D570-93EF-D35A41538343}"/>
          </ac:spMkLst>
        </pc:spChg>
        <pc:spChg chg="del">
          <ac:chgData name="Phil Le" userId="d56789386392244e" providerId="LiveId" clId="{2E27ED74-EE75-4E22-8A08-34C8BE372898}" dt="2026-10-18T07:01:17.032" v="1260" actId="26606"/>
          <ac:spMkLst>
            <pc:docMk/>
            <pc:sldMk cId="4220526931" sldId="2660"/>
            <ac:spMk id="34" creationId="{45A6ACBC-DEA5-AA86-E699-D763F0664F33}"/>
          </ac:spMkLst>
        </pc:spChg>
        <pc:spChg chg="del">
          <ac:chgData name="Phil Le" userId="d56789386392244e" providerId="LiveId" clId="{2E27ED74-EE75-4E22-8A08-34C8BE372898}" dt="2026-10-18T07:01:17.032" v="1260" actId="26606"/>
          <ac:spMkLst>
            <pc:docMk/>
            <pc:sldMk cId="4220526931" sldId="2660"/>
            <ac:spMk id="36" creationId="{9EC8D94A-DFFD-3D3E-F61A-9437BBF04754}"/>
          </ac:spMkLst>
        </pc:spChg>
        <pc:picChg chg="add mod">
          <ac:chgData name="Phil Le" userId="d56789386392244e" providerId="LiveId" clId="{2E27ED74-EE75-4E22-8A08-34C8BE372898}" dt="2026-10-18T07:01:17.032" v="1260" actId="26606"/>
          <ac:picMkLst>
            <pc:docMk/>
            <pc:sldMk cId="4220526931" sldId="2660"/>
            <ac:picMk id="3" creationId="{38F8CC4C-C724-6039-957B-25D042B61068}"/>
          </ac:picMkLst>
        </pc:picChg>
        <pc:picChg chg="mod ord">
          <ac:chgData name="Phil Le" userId="d56789386392244e" providerId="LiveId" clId="{2E27ED74-EE75-4E22-8A08-34C8BE372898}" dt="2026-10-18T07:01:17.032" v="1260" actId="26606"/>
          <ac:picMkLst>
            <pc:docMk/>
            <pc:sldMk cId="4220526931" sldId="2660"/>
            <ac:picMk id="4" creationId="{25F2E35A-8340-6350-A2CF-37713AC20665}"/>
          </ac:picMkLst>
        </pc:picChg>
        <pc:cxnChg chg="add">
          <ac:chgData name="Phil Le" userId="d56789386392244e" providerId="LiveId" clId="{2E27ED74-EE75-4E22-8A08-34C8BE372898}" dt="2026-10-18T07:01:17.032" v="1260" actId="26606"/>
          <ac:cxnSpMkLst>
            <pc:docMk/>
            <pc:sldMk cId="4220526931" sldId="2660"/>
            <ac:cxnSpMk id="41" creationId="{33193FD5-6A49-7562-EA76-F15D42E15804}"/>
          </ac:cxnSpMkLst>
        </pc:cxnChg>
      </pc:sldChg>
      <pc:sldChg chg="modSp add del">
        <pc:chgData name="Phil Le" userId="d56789386392244e" providerId="LiveId" clId="{2E27ED74-EE75-4E22-8A08-34C8BE372898}" dt="2026-10-18T07:03:54.803" v="1279" actId="47"/>
        <pc:sldMkLst>
          <pc:docMk/>
          <pc:sldMk cId="1946858482" sldId="2661"/>
        </pc:sldMkLst>
      </pc:sldChg>
      <pc:sldChg chg="modSp add del">
        <pc:chgData name="Phil Le" userId="d56789386392244e" providerId="LiveId" clId="{2E27ED74-EE75-4E22-8A08-34C8BE372898}" dt="2026-10-18T13:55:17.207" v="1564" actId="47"/>
        <pc:sldMkLst>
          <pc:docMk/>
          <pc:sldMk cId="2797351383" sldId="2662"/>
        </pc:sldMkLst>
        <pc:spChg chg="mod">
          <ac:chgData name="Phil Le" userId="d56789386392244e" providerId="LiveId" clId="{2E27ED74-EE75-4E22-8A08-34C8BE372898}" dt="2026-10-18T13:54:36.803" v="1560" actId="1076"/>
          <ac:spMkLst>
            <pc:docMk/>
            <pc:sldMk cId="2797351383" sldId="2662"/>
            <ac:spMk id="9" creationId="{F65EA267-1356-19A2-FA3F-4263A546359A}"/>
          </ac:spMkLst>
        </pc:spChg>
      </pc:sldChg>
      <pc:sldChg chg="modSp add del">
        <pc:chgData name="Phil Le" userId="d56789386392244e" providerId="LiveId" clId="{2E27ED74-EE75-4E22-8A08-34C8BE372898}" dt="2026-10-18T13:56:38.194" v="1574" actId="47"/>
        <pc:sldMkLst>
          <pc:docMk/>
          <pc:sldMk cId="1796954614" sldId="2663"/>
        </pc:sldMkLst>
      </pc:sldChg>
      <pc:sldChg chg="modSp add del">
        <pc:chgData name="Phil Le" userId="d56789386392244e" providerId="LiveId" clId="{2E27ED74-EE75-4E22-8A08-34C8BE372898}" dt="2026-10-18T13:58:22.880" v="1616" actId="47"/>
        <pc:sldMkLst>
          <pc:docMk/>
          <pc:sldMk cId="1154104505" sldId="2665"/>
        </pc:sldMkLst>
      </pc:sldChg>
      <pc:sldChg chg="modSp add del">
        <pc:chgData name="Phil Le" userId="d56789386392244e" providerId="LiveId" clId="{2E27ED74-EE75-4E22-8A08-34C8BE372898}" dt="2026-10-18T13:58:47.780" v="1622" actId="47"/>
        <pc:sldMkLst>
          <pc:docMk/>
          <pc:sldMk cId="1824046396" sldId="2666"/>
        </pc:sldMkLst>
      </pc:sldChg>
      <pc:sldChg chg="add del">
        <pc:chgData name="Phil Le" userId="d56789386392244e" providerId="LiveId" clId="{2E27ED74-EE75-4E22-8A08-34C8BE372898}" dt="2026-10-18T13:58:33.973" v="1617" actId="47"/>
        <pc:sldMkLst>
          <pc:docMk/>
          <pc:sldMk cId="1377706054" sldId="2667"/>
        </pc:sldMkLst>
      </pc:sldChg>
      <pc:sldChg chg="modSp add del">
        <pc:chgData name="Phil Le" userId="d56789386392244e" providerId="LiveId" clId="{2E27ED74-EE75-4E22-8A08-34C8BE372898}" dt="2026-10-18T14:01:38.813" v="1647" actId="47"/>
        <pc:sldMkLst>
          <pc:docMk/>
          <pc:sldMk cId="481887706" sldId="2668"/>
        </pc:sldMkLst>
      </pc:sldChg>
      <pc:sldChg chg="modSp add del">
        <pc:chgData name="Phil Le" userId="d56789386392244e" providerId="LiveId" clId="{2E27ED74-EE75-4E22-8A08-34C8BE372898}" dt="2026-10-18T14:02:09.010" v="1657" actId="47"/>
        <pc:sldMkLst>
          <pc:docMk/>
          <pc:sldMk cId="4273116267" sldId="2669"/>
        </pc:sldMkLst>
      </pc:sldChg>
      <pc:sldChg chg="addSp delSp modSp add del mod">
        <pc:chgData name="Phil Le" userId="d56789386392244e" providerId="LiveId" clId="{2E27ED74-EE75-4E22-8A08-34C8BE372898}" dt="2026-10-18T14:04:31.652" v="1691" actId="47"/>
        <pc:sldMkLst>
          <pc:docMk/>
          <pc:sldMk cId="1287568975" sldId="2670"/>
        </pc:sldMkLst>
        <pc:spChg chg="add del">
          <ac:chgData name="Phil Le" userId="d56789386392244e" providerId="LiveId" clId="{2E27ED74-EE75-4E22-8A08-34C8BE372898}" dt="2026-10-18T14:04:04.903" v="1673" actId="22"/>
          <ac:spMkLst>
            <pc:docMk/>
            <pc:sldMk cId="1287568975" sldId="2670"/>
            <ac:spMk id="3" creationId="{CF7DD359-A6A3-07A9-F7B6-E5ED749F9FEB}"/>
          </ac:spMkLst>
        </pc:spChg>
      </pc:sldChg>
      <pc:sldChg chg="modSp add del">
        <pc:chgData name="Phil Le" userId="d56789386392244e" providerId="LiveId" clId="{2E27ED74-EE75-4E22-8A08-34C8BE372898}" dt="2026-10-18T14:02:46.678" v="1664" actId="47"/>
        <pc:sldMkLst>
          <pc:docMk/>
          <pc:sldMk cId="3135222936" sldId="2671"/>
        </pc:sldMkLst>
      </pc:sldChg>
      <pc:sldChg chg="modSp add del">
        <pc:chgData name="Phil Le" userId="d56789386392244e" providerId="LiveId" clId="{2E27ED74-EE75-4E22-8A08-34C8BE372898}" dt="2026-10-18T14:05:16.968" v="1709" actId="47"/>
        <pc:sldMkLst>
          <pc:docMk/>
          <pc:sldMk cId="4176393838" sldId="2672"/>
        </pc:sldMkLst>
      </pc:sldChg>
      <pc:sldChg chg="add del">
        <pc:chgData name="Phil Le" userId="d56789386392244e" providerId="LiveId" clId="{2E27ED74-EE75-4E22-8A08-34C8BE372898}" dt="2026-10-18T14:05:51.613" v="1714" actId="47"/>
        <pc:sldMkLst>
          <pc:docMk/>
          <pc:sldMk cId="0" sldId="2673"/>
        </pc:sldMkLst>
      </pc:sldChg>
      <pc:sldChg chg="add del">
        <pc:chgData name="Phil Le" userId="d56789386392244e" providerId="LiveId" clId="{2E27ED74-EE75-4E22-8A08-34C8BE372898}" dt="2026-10-18T14:05:51.613" v="1714" actId="47"/>
        <pc:sldMkLst>
          <pc:docMk/>
          <pc:sldMk cId="0" sldId="2674"/>
        </pc:sldMkLst>
      </pc:sldChg>
      <pc:sldChg chg="add del">
        <pc:chgData name="Phil Le" userId="d56789386392244e" providerId="LiveId" clId="{2E27ED74-EE75-4E22-8A08-34C8BE372898}" dt="2026-10-18T14:05:51.613" v="1714" actId="47"/>
        <pc:sldMkLst>
          <pc:docMk/>
          <pc:sldMk cId="0" sldId="2675"/>
        </pc:sldMkLst>
      </pc:sldChg>
      <pc:sldChg chg="add del">
        <pc:chgData name="Phil Le" userId="d56789386392244e" providerId="LiveId" clId="{2E27ED74-EE75-4E22-8A08-34C8BE372898}" dt="2026-10-18T14:07:59.644" v="1716" actId="47"/>
        <pc:sldMkLst>
          <pc:docMk/>
          <pc:sldMk cId="0" sldId="2677"/>
        </pc:sldMkLst>
      </pc:sldChg>
      <pc:sldChg chg="add del">
        <pc:chgData name="Phil Le" userId="d56789386392244e" providerId="LiveId" clId="{2E27ED74-EE75-4E22-8A08-34C8BE372898}" dt="2026-10-18T14:07:59.644" v="1716" actId="47"/>
        <pc:sldMkLst>
          <pc:docMk/>
          <pc:sldMk cId="3937831450" sldId="2678"/>
        </pc:sldMkLst>
      </pc:sldChg>
      <pc:sldChg chg="add del">
        <pc:chgData name="Phil Le" userId="d56789386392244e" providerId="LiveId" clId="{2E27ED74-EE75-4E22-8A08-34C8BE372898}" dt="2026-10-18T14:07:59.644" v="1716" actId="47"/>
        <pc:sldMkLst>
          <pc:docMk/>
          <pc:sldMk cId="1654321852" sldId="2679"/>
        </pc:sldMkLst>
      </pc:sldChg>
      <pc:sldChg chg="modSp add del mod">
        <pc:chgData name="Phil Le" userId="d56789386392244e" providerId="LiveId" clId="{2E27ED74-EE75-4E22-8A08-34C8BE372898}" dt="2026-10-18T14:11:19.838" v="1770" actId="47"/>
        <pc:sldMkLst>
          <pc:docMk/>
          <pc:sldMk cId="1127284741" sldId="2682"/>
        </pc:sldMkLst>
      </pc:sldChg>
      <pc:sldChg chg="modSp add del mod">
        <pc:chgData name="Phil Le" userId="d56789386392244e" providerId="LiveId" clId="{2E27ED74-EE75-4E22-8A08-34C8BE372898}" dt="2026-10-18T14:11:19.838" v="1770" actId="47"/>
        <pc:sldMkLst>
          <pc:docMk/>
          <pc:sldMk cId="0" sldId="2683"/>
        </pc:sldMkLst>
      </pc:sldChg>
      <pc:sldChg chg="modSp add del mod">
        <pc:chgData name="Phil Le" userId="d56789386392244e" providerId="LiveId" clId="{2E27ED74-EE75-4E22-8A08-34C8BE372898}" dt="2026-10-18T14:11:19.838" v="1770" actId="47"/>
        <pc:sldMkLst>
          <pc:docMk/>
          <pc:sldMk cId="2226773229" sldId="2684"/>
        </pc:sldMkLst>
      </pc:sldChg>
      <pc:sldChg chg="modSp add del">
        <pc:chgData name="Phil Le" userId="d56789386392244e" providerId="LiveId" clId="{2E27ED74-EE75-4E22-8A08-34C8BE372898}" dt="2026-10-18T14:07:59.644" v="1716" actId="47"/>
        <pc:sldMkLst>
          <pc:docMk/>
          <pc:sldMk cId="353601666" sldId="2685"/>
        </pc:sldMkLst>
      </pc:sldChg>
      <pc:sldChg chg="addSp modSp add del mod">
        <pc:chgData name="Phil Le" userId="d56789386392244e" providerId="LiveId" clId="{2E27ED74-EE75-4E22-8A08-34C8BE372898}" dt="2026-10-18T14:08:54.603" v="1722" actId="47"/>
        <pc:sldMkLst>
          <pc:docMk/>
          <pc:sldMk cId="2931747787" sldId="2686"/>
        </pc:sldMkLst>
        <pc:spChg chg="add">
          <ac:chgData name="Phil Le" userId="d56789386392244e" providerId="LiveId" clId="{2E27ED74-EE75-4E22-8A08-34C8BE372898}" dt="2026-10-18T14:08:46.260" v="1720" actId="22"/>
          <ac:spMkLst>
            <pc:docMk/>
            <pc:sldMk cId="2931747787" sldId="2686"/>
            <ac:spMk id="3" creationId="{860DED07-B751-9226-D7D6-C9C460EAC9B7}"/>
          </ac:spMkLst>
        </pc:spChg>
      </pc:sldChg>
      <pc:sldChg chg="modSp add del">
        <pc:chgData name="Phil Le" userId="d56789386392244e" providerId="LiveId" clId="{2E27ED74-EE75-4E22-8A08-34C8BE372898}" dt="2026-10-18T14:10:12.305" v="1768" actId="47"/>
        <pc:sldMkLst>
          <pc:docMk/>
          <pc:sldMk cId="53698171" sldId="2687"/>
        </pc:sldMkLst>
      </pc:sldChg>
      <pc:sldChg chg="addSp delSp modSp add del mod modAnim">
        <pc:chgData name="Phil Le" userId="d56789386392244e" providerId="LiveId" clId="{2E27ED74-EE75-4E22-8A08-34C8BE372898}" dt="2026-10-18T06:58:38.041" v="1241" actId="2696"/>
        <pc:sldMkLst>
          <pc:docMk/>
          <pc:sldMk cId="3186478096" sldId="2688"/>
        </pc:sldMkLst>
        <pc:spChg chg="add del mod">
          <ac:chgData name="Phil Le" userId="d56789386392244e" providerId="LiveId" clId="{2E27ED74-EE75-4E22-8A08-34C8BE372898}" dt="2026-10-18T06:22:00.270" v="1208"/>
          <ac:spMkLst>
            <pc:docMk/>
            <pc:sldMk cId="3186478096" sldId="2688"/>
            <ac:spMk id="5" creationId="{90C1BB0F-F1AF-7831-1D22-9F75FC6D4100}"/>
          </ac:spMkLst>
        </pc:spChg>
        <pc:spChg chg="add mod">
          <ac:chgData name="Phil Le" userId="d56789386392244e" providerId="LiveId" clId="{2E27ED74-EE75-4E22-8A08-34C8BE372898}" dt="2026-10-18T06:24:25.180" v="1231" actId="1076"/>
          <ac:spMkLst>
            <pc:docMk/>
            <pc:sldMk cId="3186478096" sldId="2688"/>
            <ac:spMk id="7" creationId="{4AA171D4-8292-343F-BBD7-060A181F7759}"/>
          </ac:spMkLst>
        </pc:spChg>
        <pc:picChg chg="add del mod ord">
          <ac:chgData name="Phil Le" userId="d56789386392244e" providerId="LiveId" clId="{2E27ED74-EE75-4E22-8A08-34C8BE372898}" dt="2026-10-18T06:22:55.991" v="1215" actId="1076"/>
          <ac:picMkLst>
            <pc:docMk/>
            <pc:sldMk cId="3186478096" sldId="2688"/>
            <ac:picMk id="3" creationId="{6A341462-494C-7E8B-AA1A-5DD27A46DC82}"/>
          </ac:picMkLst>
        </pc:picChg>
        <pc:picChg chg="del mod">
          <ac:chgData name="Phil Le" userId="d56789386392244e" providerId="LiveId" clId="{2E27ED74-EE75-4E22-8A08-34C8BE372898}" dt="2026-10-18T06:19:14.285" v="1187" actId="478"/>
          <ac:picMkLst>
            <pc:docMk/>
            <pc:sldMk cId="3186478096" sldId="2688"/>
            <ac:picMk id="4" creationId="{CE5BE7F9-D5B2-8C3E-9815-F7EED02A5FD7}"/>
          </ac:picMkLst>
        </pc:picChg>
      </pc:sldChg>
      <pc:sldChg chg="addSp delSp modSp new mod">
        <pc:chgData name="Phil Le" userId="d56789386392244e" providerId="LiveId" clId="{2E27ED74-EE75-4E22-8A08-34C8BE372898}" dt="2026-10-18T13:50:53.792" v="1434" actId="20577"/>
        <pc:sldMkLst>
          <pc:docMk/>
          <pc:sldMk cId="3290720849" sldId="2689"/>
        </pc:sldMkLst>
        <pc:spChg chg="del">
          <ac:chgData name="Phil Le" userId="d56789386392244e" providerId="LiveId" clId="{2E27ED74-EE75-4E22-8A08-34C8BE372898}" dt="2026-10-18T06:23:03.867" v="1216" actId="478"/>
          <ac:spMkLst>
            <pc:docMk/>
            <pc:sldMk cId="3290720849" sldId="2689"/>
            <ac:spMk id="2" creationId="{0A0899D2-A823-62B2-4F1F-40EB4C5C4964}"/>
          </ac:spMkLst>
        </pc:spChg>
        <pc:spChg chg="del">
          <ac:chgData name="Phil Le" userId="d56789386392244e" providerId="LiveId" clId="{2E27ED74-EE75-4E22-8A08-34C8BE372898}" dt="2026-10-18T06:23:05.834" v="1217" actId="478"/>
          <ac:spMkLst>
            <pc:docMk/>
            <pc:sldMk cId="3290720849" sldId="2689"/>
            <ac:spMk id="3" creationId="{A5F9876E-6105-6378-1CE8-D99A37111B2D}"/>
          </ac:spMkLst>
        </pc:spChg>
        <pc:spChg chg="add mod">
          <ac:chgData name="Phil Le" userId="d56789386392244e" providerId="LiveId" clId="{2E27ED74-EE75-4E22-8A08-34C8BE372898}" dt="2026-10-18T13:50:53.792" v="1434" actId="20577"/>
          <ac:spMkLst>
            <pc:docMk/>
            <pc:sldMk cId="3290720849" sldId="2689"/>
            <ac:spMk id="11" creationId="{C07C3CF8-ED50-FE65-86A4-DD2A190ADF76}"/>
          </ac:spMkLst>
        </pc:spChg>
        <pc:picChg chg="add del mod">
          <ac:chgData name="Phil Le" userId="d56789386392244e" providerId="LiveId" clId="{2E27ED74-EE75-4E22-8A08-34C8BE372898}" dt="2026-10-18T06:23:57.646" v="1229" actId="478"/>
          <ac:picMkLst>
            <pc:docMk/>
            <pc:sldMk cId="3290720849" sldId="2689"/>
            <ac:picMk id="5" creationId="{B303C247-BC56-68E8-FC04-E7CF7583136D}"/>
          </ac:picMkLst>
        </pc:picChg>
        <pc:picChg chg="add del mod ord">
          <ac:chgData name="Phil Le" userId="d56789386392244e" providerId="LiveId" clId="{2E27ED74-EE75-4E22-8A08-34C8BE372898}" dt="2026-10-18T06:23:56.376" v="1228" actId="478"/>
          <ac:picMkLst>
            <pc:docMk/>
            <pc:sldMk cId="3290720849" sldId="2689"/>
            <ac:picMk id="7" creationId="{E307987D-3B1F-A713-3D68-71527106CA58}"/>
          </ac:picMkLst>
        </pc:picChg>
        <pc:picChg chg="add del">
          <ac:chgData name="Phil Le" userId="d56789386392244e" providerId="LiveId" clId="{2E27ED74-EE75-4E22-8A08-34C8BE372898}" dt="2026-10-18T06:23:54.715" v="1226" actId="478"/>
          <ac:picMkLst>
            <pc:docMk/>
            <pc:sldMk cId="3290720849" sldId="2689"/>
            <ac:picMk id="9" creationId="{8C7987D1-C1EF-45AE-36E7-6F27DBD77EDE}"/>
          </ac:picMkLst>
        </pc:picChg>
        <pc:picChg chg="add mod ord">
          <ac:chgData name="Phil Le" userId="d56789386392244e" providerId="LiveId" clId="{2E27ED74-EE75-4E22-8A08-34C8BE372898}" dt="2026-10-18T06:25:19.261" v="1240" actId="14100"/>
          <ac:picMkLst>
            <pc:docMk/>
            <pc:sldMk cId="3290720849" sldId="2689"/>
            <ac:picMk id="13" creationId="{5B6CFBF3-CD32-13F9-F726-7958AAF36B14}"/>
          </ac:picMkLst>
        </pc:picChg>
      </pc:sldChg>
      <pc:sldChg chg="addSp delSp add del setBg delDesignElem">
        <pc:chgData name="Phil Le" userId="d56789386392244e" providerId="LiveId" clId="{2E27ED74-EE75-4E22-8A08-34C8BE372898}" dt="2026-10-18T07:02:06.415" v="1267"/>
        <pc:sldMkLst>
          <pc:docMk/>
          <pc:sldMk cId="3127370959" sldId="2690"/>
        </pc:sldMkLst>
        <pc:spChg chg="add del">
          <ac:chgData name="Phil Le" userId="d56789386392244e" providerId="LiveId" clId="{2E27ED74-EE75-4E22-8A08-34C8BE372898}" dt="2026-10-18T07:02:06.415" v="1267"/>
          <ac:spMkLst>
            <pc:docMk/>
            <pc:sldMk cId="3127370959" sldId="2690"/>
            <ac:spMk id="75" creationId="{EF8E22A8-4F39-6C4C-982E-FF009CBFC774}"/>
          </ac:spMkLst>
        </pc:spChg>
        <pc:spChg chg="add del">
          <ac:chgData name="Phil Le" userId="d56789386392244e" providerId="LiveId" clId="{2E27ED74-EE75-4E22-8A08-34C8BE372898}" dt="2026-10-18T07:02:06.415" v="1267"/>
          <ac:spMkLst>
            <pc:docMk/>
            <pc:sldMk cId="3127370959" sldId="2690"/>
            <ac:spMk id="76" creationId="{3F324FB2-A622-FB21-CBED-4888034351EE}"/>
          </ac:spMkLst>
        </pc:spChg>
        <pc:spChg chg="add del">
          <ac:chgData name="Phil Le" userId="d56789386392244e" providerId="LiveId" clId="{2E27ED74-EE75-4E22-8A08-34C8BE372898}" dt="2026-10-18T07:02:06.415" v="1267"/>
          <ac:spMkLst>
            <pc:docMk/>
            <pc:sldMk cId="3127370959" sldId="2690"/>
            <ac:spMk id="77" creationId="{4EF12614-E0A3-96ED-1FD4-39048C2163A2}"/>
          </ac:spMkLst>
        </pc:spChg>
        <pc:spChg chg="add del">
          <ac:chgData name="Phil Le" userId="d56789386392244e" providerId="LiveId" clId="{2E27ED74-EE75-4E22-8A08-34C8BE372898}" dt="2026-10-18T07:02:06.415" v="1267"/>
          <ac:spMkLst>
            <pc:docMk/>
            <pc:sldMk cId="3127370959" sldId="2690"/>
            <ac:spMk id="79" creationId="{BB6D0D88-53E8-7EFA-84E4-16D4443A3D7C}"/>
          </ac:spMkLst>
        </pc:spChg>
      </pc:sldChg>
      <pc:sldChg chg="modSp add">
        <pc:chgData name="Phil Le" userId="d56789386392244e" providerId="LiveId" clId="{2E27ED74-EE75-4E22-8A08-34C8BE372898}" dt="2026-10-18T07:02:24.128" v="1269"/>
        <pc:sldMkLst>
          <pc:docMk/>
          <pc:sldMk cId="3766752061" sldId="2690"/>
        </pc:sldMkLst>
        <pc:spChg chg="mod">
          <ac:chgData name="Phil Le" userId="d56789386392244e" providerId="LiveId" clId="{2E27ED74-EE75-4E22-8A08-34C8BE372898}" dt="2026-10-18T07:02:24.128" v="1269"/>
          <ac:spMkLst>
            <pc:docMk/>
            <pc:sldMk cId="3766752061" sldId="2690"/>
            <ac:spMk id="9" creationId="{64646F9E-E309-343A-5D60-0C87A63984BA}"/>
          </ac:spMkLst>
        </pc:spChg>
      </pc:sldChg>
      <pc:sldChg chg="addSp delSp add del setBg delDesignElem">
        <pc:chgData name="Phil Le" userId="d56789386392244e" providerId="LiveId" clId="{2E27ED74-EE75-4E22-8A08-34C8BE372898}" dt="2026-10-18T07:03:13.323" v="1275"/>
        <pc:sldMkLst>
          <pc:docMk/>
          <pc:sldMk cId="1635038569" sldId="2691"/>
        </pc:sldMkLst>
        <pc:spChg chg="add del">
          <ac:chgData name="Phil Le" userId="d56789386392244e" providerId="LiveId" clId="{2E27ED74-EE75-4E22-8A08-34C8BE372898}" dt="2026-10-18T07:03:13.323" v="1275"/>
          <ac:spMkLst>
            <pc:docMk/>
            <pc:sldMk cId="1635038569" sldId="2691"/>
            <ac:spMk id="75" creationId="{EA8F64C6-A3F9-3ABB-BB8B-22ED56BFDD05}"/>
          </ac:spMkLst>
        </pc:spChg>
        <pc:spChg chg="add del">
          <ac:chgData name="Phil Le" userId="d56789386392244e" providerId="LiveId" clId="{2E27ED74-EE75-4E22-8A08-34C8BE372898}" dt="2026-10-18T07:03:13.323" v="1275"/>
          <ac:spMkLst>
            <pc:docMk/>
            <pc:sldMk cId="1635038569" sldId="2691"/>
            <ac:spMk id="76" creationId="{A71C4464-4F1A-3881-1A03-B8DB7C7E04AC}"/>
          </ac:spMkLst>
        </pc:spChg>
        <pc:spChg chg="add del">
          <ac:chgData name="Phil Le" userId="d56789386392244e" providerId="LiveId" clId="{2E27ED74-EE75-4E22-8A08-34C8BE372898}" dt="2026-10-18T07:03:13.323" v="1275"/>
          <ac:spMkLst>
            <pc:docMk/>
            <pc:sldMk cId="1635038569" sldId="2691"/>
            <ac:spMk id="77" creationId="{F1846B88-E695-2B39-F904-D07EC97430D4}"/>
          </ac:spMkLst>
        </pc:spChg>
        <pc:spChg chg="add del">
          <ac:chgData name="Phil Le" userId="d56789386392244e" providerId="LiveId" clId="{2E27ED74-EE75-4E22-8A08-34C8BE372898}" dt="2026-10-18T07:03:13.323" v="1275"/>
          <ac:spMkLst>
            <pc:docMk/>
            <pc:sldMk cId="1635038569" sldId="2691"/>
            <ac:spMk id="79" creationId="{767CDD41-35ED-2C07-7509-FE46BEB2A97F}"/>
          </ac:spMkLst>
        </pc:spChg>
      </pc:sldChg>
      <pc:sldChg chg="modSp add">
        <pc:chgData name="Phil Le" userId="d56789386392244e" providerId="LiveId" clId="{2E27ED74-EE75-4E22-8A08-34C8BE372898}" dt="2026-10-18T13:52:22.883" v="1470" actId="255"/>
        <pc:sldMkLst>
          <pc:docMk/>
          <pc:sldMk cId="2504928476" sldId="2691"/>
        </pc:sldMkLst>
        <pc:spChg chg="mod">
          <ac:chgData name="Phil Le" userId="d56789386392244e" providerId="LiveId" clId="{2E27ED74-EE75-4E22-8A08-34C8BE372898}" dt="2026-10-18T13:52:22.883" v="1470" actId="255"/>
          <ac:spMkLst>
            <pc:docMk/>
            <pc:sldMk cId="2504928476" sldId="2691"/>
            <ac:spMk id="9" creationId="{C2C20ABA-DD4F-9CD0-EBD0-6649D1FCD081}"/>
          </ac:spMkLst>
        </pc:spChg>
      </pc:sldChg>
      <pc:sldChg chg="modSp add mod">
        <pc:chgData name="Phil Le" userId="d56789386392244e" providerId="LiveId" clId="{2E27ED74-EE75-4E22-8A08-34C8BE372898}" dt="2026-10-18T13:44:37.988" v="1294" actId="6549"/>
        <pc:sldMkLst>
          <pc:docMk/>
          <pc:sldMk cId="1663704053" sldId="2692"/>
        </pc:sldMkLst>
        <pc:spChg chg="mod">
          <ac:chgData name="Phil Le" userId="d56789386392244e" providerId="LiveId" clId="{2E27ED74-EE75-4E22-8A08-34C8BE372898}" dt="2026-10-18T13:44:37.988" v="1294" actId="6549"/>
          <ac:spMkLst>
            <pc:docMk/>
            <pc:sldMk cId="1663704053" sldId="2692"/>
            <ac:spMk id="8196" creationId="{00000000-0000-0000-0000-000000000000}"/>
          </ac:spMkLst>
        </pc:spChg>
      </pc:sldChg>
      <pc:sldChg chg="new del">
        <pc:chgData name="Phil Le" userId="d56789386392244e" providerId="LiveId" clId="{2E27ED74-EE75-4E22-8A08-34C8BE372898}" dt="2026-10-18T13:35:09.877" v="1281" actId="680"/>
        <pc:sldMkLst>
          <pc:docMk/>
          <pc:sldMk cId="1979128341" sldId="2692"/>
        </pc:sldMkLst>
      </pc:sldChg>
      <pc:sldChg chg="modSp add mod">
        <pc:chgData name="Phil Le" userId="d56789386392244e" providerId="LiveId" clId="{2E27ED74-EE75-4E22-8A08-34C8BE372898}" dt="2026-10-18T13:45:05.033" v="1299" actId="20577"/>
        <pc:sldMkLst>
          <pc:docMk/>
          <pc:sldMk cId="1242082845" sldId="2693"/>
        </pc:sldMkLst>
        <pc:spChg chg="mod">
          <ac:chgData name="Phil Le" userId="d56789386392244e" providerId="LiveId" clId="{2E27ED74-EE75-4E22-8A08-34C8BE372898}" dt="2026-10-18T13:45:05.033" v="1299" actId="20577"/>
          <ac:spMkLst>
            <pc:docMk/>
            <pc:sldMk cId="1242082845" sldId="2693"/>
            <ac:spMk id="8196" creationId="{BC03F0F1-CE0C-0D6A-B8C7-EDBC240E9CD7}"/>
          </ac:spMkLst>
        </pc:spChg>
      </pc:sldChg>
      <pc:sldChg chg="modSp add mod">
        <pc:chgData name="Phil Le" userId="d56789386392244e" providerId="LiveId" clId="{2E27ED74-EE75-4E22-8A08-34C8BE372898}" dt="2026-10-18T13:45:36.175" v="1306" actId="6549"/>
        <pc:sldMkLst>
          <pc:docMk/>
          <pc:sldMk cId="3866387351" sldId="2694"/>
        </pc:sldMkLst>
        <pc:spChg chg="mod">
          <ac:chgData name="Phil Le" userId="d56789386392244e" providerId="LiveId" clId="{2E27ED74-EE75-4E22-8A08-34C8BE372898}" dt="2026-10-18T13:45:36.175" v="1306" actId="6549"/>
          <ac:spMkLst>
            <pc:docMk/>
            <pc:sldMk cId="3866387351" sldId="2694"/>
            <ac:spMk id="8196" creationId="{1FD439BD-D218-F0E7-4F5C-CACF62600124}"/>
          </ac:spMkLst>
        </pc:spChg>
      </pc:sldChg>
      <pc:sldChg chg="modSp add mod">
        <pc:chgData name="Phil Le" userId="d56789386392244e" providerId="LiveId" clId="{2E27ED74-EE75-4E22-8A08-34C8BE372898}" dt="2026-10-18T13:46:16.323" v="1313" actId="6549"/>
        <pc:sldMkLst>
          <pc:docMk/>
          <pc:sldMk cId="4286159571" sldId="2695"/>
        </pc:sldMkLst>
        <pc:spChg chg="mod">
          <ac:chgData name="Phil Le" userId="d56789386392244e" providerId="LiveId" clId="{2E27ED74-EE75-4E22-8A08-34C8BE372898}" dt="2026-10-18T13:46:16.323" v="1313" actId="6549"/>
          <ac:spMkLst>
            <pc:docMk/>
            <pc:sldMk cId="4286159571" sldId="2695"/>
            <ac:spMk id="8196" creationId="{D50E6B2E-7A93-BD49-40E5-DA14358F9F3E}"/>
          </ac:spMkLst>
        </pc:spChg>
      </pc:sldChg>
      <pc:sldChg chg="addSp delSp add del setBg delDesignElem">
        <pc:chgData name="Phil Le" userId="d56789386392244e" providerId="LiveId" clId="{2E27ED74-EE75-4E22-8A08-34C8BE372898}" dt="2026-10-18T13:53:43.786" v="1557"/>
        <pc:sldMkLst>
          <pc:docMk/>
          <pc:sldMk cId="1649634961" sldId="2696"/>
        </pc:sldMkLst>
        <pc:spChg chg="add del">
          <ac:chgData name="Phil Le" userId="d56789386392244e" providerId="LiveId" clId="{2E27ED74-EE75-4E22-8A08-34C8BE372898}" dt="2026-10-18T13:53:43.786" v="1557"/>
          <ac:spMkLst>
            <pc:docMk/>
            <pc:sldMk cId="1649634961" sldId="2696"/>
            <ac:spMk id="75" creationId="{36976D5F-849F-AC10-21E7-42D8CF0D6E67}"/>
          </ac:spMkLst>
        </pc:spChg>
        <pc:spChg chg="add del">
          <ac:chgData name="Phil Le" userId="d56789386392244e" providerId="LiveId" clId="{2E27ED74-EE75-4E22-8A08-34C8BE372898}" dt="2026-10-18T13:53:43.786" v="1557"/>
          <ac:spMkLst>
            <pc:docMk/>
            <pc:sldMk cId="1649634961" sldId="2696"/>
            <ac:spMk id="76" creationId="{409B1C8A-2E1D-1A13-E62F-FF9F2D69BD35}"/>
          </ac:spMkLst>
        </pc:spChg>
        <pc:spChg chg="add del">
          <ac:chgData name="Phil Le" userId="d56789386392244e" providerId="LiveId" clId="{2E27ED74-EE75-4E22-8A08-34C8BE372898}" dt="2026-10-18T13:53:43.786" v="1557"/>
          <ac:spMkLst>
            <pc:docMk/>
            <pc:sldMk cId="1649634961" sldId="2696"/>
            <ac:spMk id="77" creationId="{3E57C96E-D089-92FC-E11F-116857A32DC6}"/>
          </ac:spMkLst>
        </pc:spChg>
        <pc:spChg chg="add del">
          <ac:chgData name="Phil Le" userId="d56789386392244e" providerId="LiveId" clId="{2E27ED74-EE75-4E22-8A08-34C8BE372898}" dt="2026-10-18T13:53:43.786" v="1557"/>
          <ac:spMkLst>
            <pc:docMk/>
            <pc:sldMk cId="1649634961" sldId="2696"/>
            <ac:spMk id="79" creationId="{C4941A38-C8AC-A3AE-4FA6-04059BC8031E}"/>
          </ac:spMkLst>
        </pc:spChg>
      </pc:sldChg>
      <pc:sldChg chg="addSp modSp add mod">
        <pc:chgData name="Phil Le" userId="d56789386392244e" providerId="LiveId" clId="{2E27ED74-EE75-4E22-8A08-34C8BE372898}" dt="2026-10-18T13:55:12.453" v="1563" actId="1076"/>
        <pc:sldMkLst>
          <pc:docMk/>
          <pc:sldMk cId="2930834037" sldId="2696"/>
        </pc:sldMkLst>
        <pc:spChg chg="add mod">
          <ac:chgData name="Phil Le" userId="d56789386392244e" providerId="LiveId" clId="{2E27ED74-EE75-4E22-8A08-34C8BE372898}" dt="2026-10-18T13:55:12.453" v="1563" actId="1076"/>
          <ac:spMkLst>
            <pc:docMk/>
            <pc:sldMk cId="2930834037" sldId="2696"/>
            <ac:spMk id="3" creationId="{2AD8C9D2-0636-8EFD-BB9F-945224483637}"/>
          </ac:spMkLst>
        </pc:spChg>
        <pc:spChg chg="mod">
          <ac:chgData name="Phil Le" userId="d56789386392244e" providerId="LiveId" clId="{2E27ED74-EE75-4E22-8A08-34C8BE372898}" dt="2026-10-18T13:54:18.403" v="1559"/>
          <ac:spMkLst>
            <pc:docMk/>
            <pc:sldMk cId="2930834037" sldId="2696"/>
            <ac:spMk id="9" creationId="{6A67435D-551D-D50D-77F4-F0E728EDA0F5}"/>
          </ac:spMkLst>
        </pc:spChg>
      </pc:sldChg>
      <pc:sldChg chg="addSp delSp add del setBg delDesignElem">
        <pc:chgData name="Phil Le" userId="d56789386392244e" providerId="LiveId" clId="{2E27ED74-EE75-4E22-8A08-34C8BE372898}" dt="2026-10-18T13:56:05.907" v="1570"/>
        <pc:sldMkLst>
          <pc:docMk/>
          <pc:sldMk cId="343019391" sldId="2697"/>
        </pc:sldMkLst>
        <pc:spChg chg="add del">
          <ac:chgData name="Phil Le" userId="d56789386392244e" providerId="LiveId" clId="{2E27ED74-EE75-4E22-8A08-34C8BE372898}" dt="2026-10-18T13:56:05.907" v="1570"/>
          <ac:spMkLst>
            <pc:docMk/>
            <pc:sldMk cId="343019391" sldId="2697"/>
            <ac:spMk id="75" creationId="{746DC917-95D6-8949-A6D4-C2C6605167DF}"/>
          </ac:spMkLst>
        </pc:spChg>
        <pc:spChg chg="add del">
          <ac:chgData name="Phil Le" userId="d56789386392244e" providerId="LiveId" clId="{2E27ED74-EE75-4E22-8A08-34C8BE372898}" dt="2026-10-18T13:56:05.907" v="1570"/>
          <ac:spMkLst>
            <pc:docMk/>
            <pc:sldMk cId="343019391" sldId="2697"/>
            <ac:spMk id="76" creationId="{246CB86E-6376-0191-DE94-18067ADC3CFA}"/>
          </ac:spMkLst>
        </pc:spChg>
        <pc:spChg chg="add del">
          <ac:chgData name="Phil Le" userId="d56789386392244e" providerId="LiveId" clId="{2E27ED74-EE75-4E22-8A08-34C8BE372898}" dt="2026-10-18T13:56:05.907" v="1570"/>
          <ac:spMkLst>
            <pc:docMk/>
            <pc:sldMk cId="343019391" sldId="2697"/>
            <ac:spMk id="77" creationId="{C708557F-D7AE-23BB-12D5-CE3A98AF8E3F}"/>
          </ac:spMkLst>
        </pc:spChg>
        <pc:spChg chg="add del">
          <ac:chgData name="Phil Le" userId="d56789386392244e" providerId="LiveId" clId="{2E27ED74-EE75-4E22-8A08-34C8BE372898}" dt="2026-10-18T13:56:05.907" v="1570"/>
          <ac:spMkLst>
            <pc:docMk/>
            <pc:sldMk cId="343019391" sldId="2697"/>
            <ac:spMk id="79" creationId="{388C36A1-4772-A92B-ABDE-51DE98F12C18}"/>
          </ac:spMkLst>
        </pc:spChg>
      </pc:sldChg>
      <pc:sldChg chg="modSp add mod">
        <pc:chgData name="Phil Le" userId="d56789386392244e" providerId="LiveId" clId="{2E27ED74-EE75-4E22-8A08-34C8BE372898}" dt="2026-10-18T13:56:33.075" v="1573" actId="207"/>
        <pc:sldMkLst>
          <pc:docMk/>
          <pc:sldMk cId="1589229406" sldId="2697"/>
        </pc:sldMkLst>
        <pc:spChg chg="mod">
          <ac:chgData name="Phil Le" userId="d56789386392244e" providerId="LiveId" clId="{2E27ED74-EE75-4E22-8A08-34C8BE372898}" dt="2026-10-18T13:56:33.075" v="1573" actId="207"/>
          <ac:spMkLst>
            <pc:docMk/>
            <pc:sldMk cId="1589229406" sldId="2697"/>
            <ac:spMk id="3" creationId="{F6DAB0B4-B501-4DF5-5C89-1D54CD227985}"/>
          </ac:spMkLst>
        </pc:spChg>
      </pc:sldChg>
      <pc:sldChg chg="addSp delSp add del setBg delDesignElem">
        <pc:chgData name="Phil Le" userId="d56789386392244e" providerId="LiveId" clId="{2E27ED74-EE75-4E22-8A08-34C8BE372898}" dt="2026-10-18T13:56:57.570" v="1577"/>
        <pc:sldMkLst>
          <pc:docMk/>
          <pc:sldMk cId="1860760987" sldId="2698"/>
        </pc:sldMkLst>
        <pc:spChg chg="add del">
          <ac:chgData name="Phil Le" userId="d56789386392244e" providerId="LiveId" clId="{2E27ED74-EE75-4E22-8A08-34C8BE372898}" dt="2026-10-18T13:56:57.570" v="1577"/>
          <ac:spMkLst>
            <pc:docMk/>
            <pc:sldMk cId="1860760987" sldId="2698"/>
            <ac:spMk id="75" creationId="{3EF693A7-E050-0402-2E62-1CF023EC61C4}"/>
          </ac:spMkLst>
        </pc:spChg>
        <pc:spChg chg="add del">
          <ac:chgData name="Phil Le" userId="d56789386392244e" providerId="LiveId" clId="{2E27ED74-EE75-4E22-8A08-34C8BE372898}" dt="2026-10-18T13:56:57.570" v="1577"/>
          <ac:spMkLst>
            <pc:docMk/>
            <pc:sldMk cId="1860760987" sldId="2698"/>
            <ac:spMk id="76" creationId="{D29B0DD4-E22E-A7E9-581D-9ADFF20A0281}"/>
          </ac:spMkLst>
        </pc:spChg>
        <pc:spChg chg="add del">
          <ac:chgData name="Phil Le" userId="d56789386392244e" providerId="LiveId" clId="{2E27ED74-EE75-4E22-8A08-34C8BE372898}" dt="2026-10-18T13:56:57.570" v="1577"/>
          <ac:spMkLst>
            <pc:docMk/>
            <pc:sldMk cId="1860760987" sldId="2698"/>
            <ac:spMk id="77" creationId="{3DEA632C-D862-DBD0-FE2D-E99319688F45}"/>
          </ac:spMkLst>
        </pc:spChg>
        <pc:spChg chg="add del">
          <ac:chgData name="Phil Le" userId="d56789386392244e" providerId="LiveId" clId="{2E27ED74-EE75-4E22-8A08-34C8BE372898}" dt="2026-10-18T13:56:57.570" v="1577"/>
          <ac:spMkLst>
            <pc:docMk/>
            <pc:sldMk cId="1860760987" sldId="2698"/>
            <ac:spMk id="79" creationId="{FD8740C7-2455-5FF4-6047-FC6E62A52DF2}"/>
          </ac:spMkLst>
        </pc:spChg>
      </pc:sldChg>
      <pc:sldChg chg="modSp add mod">
        <pc:chgData name="Phil Le" userId="d56789386392244e" providerId="LiveId" clId="{2E27ED74-EE75-4E22-8A08-34C8BE372898}" dt="2026-10-18T13:58:06.863" v="1615" actId="20577"/>
        <pc:sldMkLst>
          <pc:docMk/>
          <pc:sldMk cId="2382152134" sldId="2698"/>
        </pc:sldMkLst>
        <pc:spChg chg="mod">
          <ac:chgData name="Phil Le" userId="d56789386392244e" providerId="LiveId" clId="{2E27ED74-EE75-4E22-8A08-34C8BE372898}" dt="2026-10-18T13:58:06.863" v="1615" actId="20577"/>
          <ac:spMkLst>
            <pc:docMk/>
            <pc:sldMk cId="2382152134" sldId="2698"/>
            <ac:spMk id="3" creationId="{EF5CD13C-183A-F698-2496-10E9ABA9DA7D}"/>
          </ac:spMkLst>
        </pc:spChg>
      </pc:sldChg>
      <pc:sldChg chg="addSp delSp add del setBg delDesignElem">
        <pc:chgData name="Phil Le" userId="d56789386392244e" providerId="LiveId" clId="{2E27ED74-EE75-4E22-8A08-34C8BE372898}" dt="2026-10-18T13:58:45.064" v="1620"/>
        <pc:sldMkLst>
          <pc:docMk/>
          <pc:sldMk cId="2161867162" sldId="2699"/>
        </pc:sldMkLst>
        <pc:spChg chg="add del">
          <ac:chgData name="Phil Le" userId="d56789386392244e" providerId="LiveId" clId="{2E27ED74-EE75-4E22-8A08-34C8BE372898}" dt="2026-10-18T13:58:45.064" v="1620"/>
          <ac:spMkLst>
            <pc:docMk/>
            <pc:sldMk cId="2161867162" sldId="2699"/>
            <ac:spMk id="75" creationId="{90C07F8D-DCDF-53BE-4813-41CF32ECE04E}"/>
          </ac:spMkLst>
        </pc:spChg>
        <pc:spChg chg="add del">
          <ac:chgData name="Phil Le" userId="d56789386392244e" providerId="LiveId" clId="{2E27ED74-EE75-4E22-8A08-34C8BE372898}" dt="2026-10-18T13:58:45.064" v="1620"/>
          <ac:spMkLst>
            <pc:docMk/>
            <pc:sldMk cId="2161867162" sldId="2699"/>
            <ac:spMk id="76" creationId="{037D1B1D-6C02-63E8-2B27-DA7C5E0602F7}"/>
          </ac:spMkLst>
        </pc:spChg>
        <pc:spChg chg="add del">
          <ac:chgData name="Phil Le" userId="d56789386392244e" providerId="LiveId" clId="{2E27ED74-EE75-4E22-8A08-34C8BE372898}" dt="2026-10-18T13:58:45.064" v="1620"/>
          <ac:spMkLst>
            <pc:docMk/>
            <pc:sldMk cId="2161867162" sldId="2699"/>
            <ac:spMk id="77" creationId="{0649B593-56F7-227F-3F1A-EB04AE91A56B}"/>
          </ac:spMkLst>
        </pc:spChg>
        <pc:spChg chg="add del">
          <ac:chgData name="Phil Le" userId="d56789386392244e" providerId="LiveId" clId="{2E27ED74-EE75-4E22-8A08-34C8BE372898}" dt="2026-10-18T13:58:45.064" v="1620"/>
          <ac:spMkLst>
            <pc:docMk/>
            <pc:sldMk cId="2161867162" sldId="2699"/>
            <ac:spMk id="79" creationId="{63ED2703-3249-D7D1-FB3B-441401B5F57C}"/>
          </ac:spMkLst>
        </pc:spChg>
      </pc:sldChg>
      <pc:sldChg chg="modSp add mod">
        <pc:chgData name="Phil Le" userId="d56789386392244e" providerId="LiveId" clId="{2E27ED74-EE75-4E22-8A08-34C8BE372898}" dt="2026-10-18T13:59:14.179" v="1639" actId="114"/>
        <pc:sldMkLst>
          <pc:docMk/>
          <pc:sldMk cId="3389115587" sldId="2699"/>
        </pc:sldMkLst>
        <pc:spChg chg="mod">
          <ac:chgData name="Phil Le" userId="d56789386392244e" providerId="LiveId" clId="{2E27ED74-EE75-4E22-8A08-34C8BE372898}" dt="2026-10-18T13:59:14.179" v="1639" actId="114"/>
          <ac:spMkLst>
            <pc:docMk/>
            <pc:sldMk cId="3389115587" sldId="2699"/>
            <ac:spMk id="3" creationId="{6B32CB12-327E-B427-370E-070D908ECD82}"/>
          </ac:spMkLst>
        </pc:spChg>
      </pc:sldChg>
      <pc:sldChg chg="add">
        <pc:chgData name="Phil Le" userId="d56789386392244e" providerId="LiveId" clId="{2E27ED74-EE75-4E22-8A08-34C8BE372898}" dt="2026-10-18T14:00:43.533" v="1640"/>
        <pc:sldMkLst>
          <pc:docMk/>
          <pc:sldMk cId="0" sldId="2700"/>
        </pc:sldMkLst>
      </pc:sldChg>
      <pc:sldChg chg="add">
        <pc:chgData name="Phil Le" userId="d56789386392244e" providerId="LiveId" clId="{2E27ED74-EE75-4E22-8A08-34C8BE372898}" dt="2026-10-18T14:00:43.533" v="1640"/>
        <pc:sldMkLst>
          <pc:docMk/>
          <pc:sldMk cId="0" sldId="2701"/>
        </pc:sldMkLst>
      </pc:sldChg>
      <pc:sldChg chg="addSp delSp add del setBg delDesignElem">
        <pc:chgData name="Phil Le" userId="d56789386392244e" providerId="LiveId" clId="{2E27ED74-EE75-4E22-8A08-34C8BE372898}" dt="2026-10-18T14:01:03.202" v="1643"/>
        <pc:sldMkLst>
          <pc:docMk/>
          <pc:sldMk cId="803574522" sldId="2702"/>
        </pc:sldMkLst>
        <pc:spChg chg="add del">
          <ac:chgData name="Phil Le" userId="d56789386392244e" providerId="LiveId" clId="{2E27ED74-EE75-4E22-8A08-34C8BE372898}" dt="2026-10-18T14:01:03.202" v="1643"/>
          <ac:spMkLst>
            <pc:docMk/>
            <pc:sldMk cId="803574522" sldId="2702"/>
            <ac:spMk id="75" creationId="{37B51032-D738-03FD-F9EA-3A41EEC311E0}"/>
          </ac:spMkLst>
        </pc:spChg>
        <pc:spChg chg="add del">
          <ac:chgData name="Phil Le" userId="d56789386392244e" providerId="LiveId" clId="{2E27ED74-EE75-4E22-8A08-34C8BE372898}" dt="2026-10-18T14:01:03.202" v="1643"/>
          <ac:spMkLst>
            <pc:docMk/>
            <pc:sldMk cId="803574522" sldId="2702"/>
            <ac:spMk id="76" creationId="{E3CE106B-CDDE-A578-853C-A6D0DD048D40}"/>
          </ac:spMkLst>
        </pc:spChg>
        <pc:spChg chg="add del">
          <ac:chgData name="Phil Le" userId="d56789386392244e" providerId="LiveId" clId="{2E27ED74-EE75-4E22-8A08-34C8BE372898}" dt="2026-10-18T14:01:03.202" v="1643"/>
          <ac:spMkLst>
            <pc:docMk/>
            <pc:sldMk cId="803574522" sldId="2702"/>
            <ac:spMk id="77" creationId="{A91D1A44-B58B-1C07-FCA2-F6227E8D247F}"/>
          </ac:spMkLst>
        </pc:spChg>
        <pc:spChg chg="add del">
          <ac:chgData name="Phil Le" userId="d56789386392244e" providerId="LiveId" clId="{2E27ED74-EE75-4E22-8A08-34C8BE372898}" dt="2026-10-18T14:01:03.202" v="1643"/>
          <ac:spMkLst>
            <pc:docMk/>
            <pc:sldMk cId="803574522" sldId="2702"/>
            <ac:spMk id="79" creationId="{EC0562FF-3C94-65EE-4EDE-91919E112514}"/>
          </ac:spMkLst>
        </pc:spChg>
      </pc:sldChg>
      <pc:sldChg chg="modSp add mod">
        <pc:chgData name="Phil Le" userId="d56789386392244e" providerId="LiveId" clId="{2E27ED74-EE75-4E22-8A08-34C8BE372898}" dt="2026-10-18T14:01:32.718" v="1646" actId="207"/>
        <pc:sldMkLst>
          <pc:docMk/>
          <pc:sldMk cId="3091875323" sldId="2702"/>
        </pc:sldMkLst>
        <pc:spChg chg="mod">
          <ac:chgData name="Phil Le" userId="d56789386392244e" providerId="LiveId" clId="{2E27ED74-EE75-4E22-8A08-34C8BE372898}" dt="2026-10-18T14:01:32.718" v="1646" actId="207"/>
          <ac:spMkLst>
            <pc:docMk/>
            <pc:sldMk cId="3091875323" sldId="2702"/>
            <ac:spMk id="3" creationId="{07EFEAF8-01C1-9FE9-3359-A14B4CBA7595}"/>
          </ac:spMkLst>
        </pc:spChg>
      </pc:sldChg>
      <pc:sldChg chg="addSp delSp add del setBg delDesignElem">
        <pc:chgData name="Phil Le" userId="d56789386392244e" providerId="LiveId" clId="{2E27ED74-EE75-4E22-8A08-34C8BE372898}" dt="2026-10-18T14:01:53.313" v="1650"/>
        <pc:sldMkLst>
          <pc:docMk/>
          <pc:sldMk cId="2726162062" sldId="2703"/>
        </pc:sldMkLst>
        <pc:spChg chg="add del">
          <ac:chgData name="Phil Le" userId="d56789386392244e" providerId="LiveId" clId="{2E27ED74-EE75-4E22-8A08-34C8BE372898}" dt="2026-10-18T14:01:53.313" v="1650"/>
          <ac:spMkLst>
            <pc:docMk/>
            <pc:sldMk cId="2726162062" sldId="2703"/>
            <ac:spMk id="75" creationId="{54FFFFDB-BB00-D846-7B6F-3ED4FC0C760B}"/>
          </ac:spMkLst>
        </pc:spChg>
        <pc:spChg chg="add del">
          <ac:chgData name="Phil Le" userId="d56789386392244e" providerId="LiveId" clId="{2E27ED74-EE75-4E22-8A08-34C8BE372898}" dt="2026-10-18T14:01:53.313" v="1650"/>
          <ac:spMkLst>
            <pc:docMk/>
            <pc:sldMk cId="2726162062" sldId="2703"/>
            <ac:spMk id="76" creationId="{41574401-7F84-819D-AD11-DE1E36486916}"/>
          </ac:spMkLst>
        </pc:spChg>
        <pc:spChg chg="add del">
          <ac:chgData name="Phil Le" userId="d56789386392244e" providerId="LiveId" clId="{2E27ED74-EE75-4E22-8A08-34C8BE372898}" dt="2026-10-18T14:01:53.313" v="1650"/>
          <ac:spMkLst>
            <pc:docMk/>
            <pc:sldMk cId="2726162062" sldId="2703"/>
            <ac:spMk id="77" creationId="{6FB15F55-0AD4-A4F0-15BE-4384ADBBDCD2}"/>
          </ac:spMkLst>
        </pc:spChg>
        <pc:spChg chg="add del">
          <ac:chgData name="Phil Le" userId="d56789386392244e" providerId="LiveId" clId="{2E27ED74-EE75-4E22-8A08-34C8BE372898}" dt="2026-10-18T14:01:53.313" v="1650"/>
          <ac:spMkLst>
            <pc:docMk/>
            <pc:sldMk cId="2726162062" sldId="2703"/>
            <ac:spMk id="79" creationId="{9ED94F38-71EE-3F8B-DAB9-5F11B3EB49AD}"/>
          </ac:spMkLst>
        </pc:spChg>
      </pc:sldChg>
      <pc:sldChg chg="modSp add mod">
        <pc:chgData name="Phil Le" userId="d56789386392244e" providerId="LiveId" clId="{2E27ED74-EE75-4E22-8A08-34C8BE372898}" dt="2026-10-18T14:02:05.876" v="1656" actId="20577"/>
        <pc:sldMkLst>
          <pc:docMk/>
          <pc:sldMk cId="3258836886" sldId="2703"/>
        </pc:sldMkLst>
        <pc:spChg chg="mod">
          <ac:chgData name="Phil Le" userId="d56789386392244e" providerId="LiveId" clId="{2E27ED74-EE75-4E22-8A08-34C8BE372898}" dt="2026-10-18T14:02:05.876" v="1656" actId="20577"/>
          <ac:spMkLst>
            <pc:docMk/>
            <pc:sldMk cId="3258836886" sldId="2703"/>
            <ac:spMk id="3" creationId="{7B609419-A4C1-53BA-7700-14BA43FA0767}"/>
          </ac:spMkLst>
        </pc:spChg>
      </pc:sldChg>
      <pc:sldChg chg="modSp add mod">
        <pc:chgData name="Phil Le" userId="d56789386392244e" providerId="LiveId" clId="{2E27ED74-EE75-4E22-8A08-34C8BE372898}" dt="2026-10-18T14:02:40.339" v="1663" actId="207"/>
        <pc:sldMkLst>
          <pc:docMk/>
          <pc:sldMk cId="601217494" sldId="2704"/>
        </pc:sldMkLst>
        <pc:spChg chg="mod">
          <ac:chgData name="Phil Le" userId="d56789386392244e" providerId="LiveId" clId="{2E27ED74-EE75-4E22-8A08-34C8BE372898}" dt="2026-10-18T14:02:40.339" v="1663" actId="207"/>
          <ac:spMkLst>
            <pc:docMk/>
            <pc:sldMk cId="601217494" sldId="2704"/>
            <ac:spMk id="3" creationId="{6FF5DB72-51CC-8214-17EE-75FF3008D4A1}"/>
          </ac:spMkLst>
        </pc:spChg>
      </pc:sldChg>
      <pc:sldChg chg="addSp delSp add del setBg delDesignElem">
        <pc:chgData name="Phil Le" userId="d56789386392244e" providerId="LiveId" clId="{2E27ED74-EE75-4E22-8A08-34C8BE372898}" dt="2026-10-18T14:02:25.201" v="1660"/>
        <pc:sldMkLst>
          <pc:docMk/>
          <pc:sldMk cId="1283445709" sldId="2704"/>
        </pc:sldMkLst>
        <pc:spChg chg="add del">
          <ac:chgData name="Phil Le" userId="d56789386392244e" providerId="LiveId" clId="{2E27ED74-EE75-4E22-8A08-34C8BE372898}" dt="2026-10-18T14:02:25.201" v="1660"/>
          <ac:spMkLst>
            <pc:docMk/>
            <pc:sldMk cId="1283445709" sldId="2704"/>
            <ac:spMk id="75" creationId="{77BABBE3-B33A-8073-9E7D-E29B18A261BA}"/>
          </ac:spMkLst>
        </pc:spChg>
        <pc:spChg chg="add del">
          <ac:chgData name="Phil Le" userId="d56789386392244e" providerId="LiveId" clId="{2E27ED74-EE75-4E22-8A08-34C8BE372898}" dt="2026-10-18T14:02:25.201" v="1660"/>
          <ac:spMkLst>
            <pc:docMk/>
            <pc:sldMk cId="1283445709" sldId="2704"/>
            <ac:spMk id="76" creationId="{C24C4B9F-B3D5-D302-D020-F11990EE2530}"/>
          </ac:spMkLst>
        </pc:spChg>
        <pc:spChg chg="add del">
          <ac:chgData name="Phil Le" userId="d56789386392244e" providerId="LiveId" clId="{2E27ED74-EE75-4E22-8A08-34C8BE372898}" dt="2026-10-18T14:02:25.201" v="1660"/>
          <ac:spMkLst>
            <pc:docMk/>
            <pc:sldMk cId="1283445709" sldId="2704"/>
            <ac:spMk id="77" creationId="{C32C458B-79EB-143A-032F-AE38895999B8}"/>
          </ac:spMkLst>
        </pc:spChg>
        <pc:spChg chg="add del">
          <ac:chgData name="Phil Le" userId="d56789386392244e" providerId="LiveId" clId="{2E27ED74-EE75-4E22-8A08-34C8BE372898}" dt="2026-10-18T14:02:25.201" v="1660"/>
          <ac:spMkLst>
            <pc:docMk/>
            <pc:sldMk cId="1283445709" sldId="2704"/>
            <ac:spMk id="79" creationId="{BA7AFCB2-6E3C-0EEF-6BBD-C1FA79E593B4}"/>
          </ac:spMkLst>
        </pc:spChg>
      </pc:sldChg>
      <pc:sldChg chg="modSp add mod">
        <pc:chgData name="Phil Le" userId="d56789386392244e" providerId="LiveId" clId="{2E27ED74-EE75-4E22-8A08-34C8BE372898}" dt="2026-10-18T14:05:10.879" v="1708" actId="20577"/>
        <pc:sldMkLst>
          <pc:docMk/>
          <pc:sldMk cId="3502542899" sldId="2705"/>
        </pc:sldMkLst>
        <pc:spChg chg="mod">
          <ac:chgData name="Phil Le" userId="d56789386392244e" providerId="LiveId" clId="{2E27ED74-EE75-4E22-8A08-34C8BE372898}" dt="2026-10-18T14:05:10.879" v="1708" actId="20577"/>
          <ac:spMkLst>
            <pc:docMk/>
            <pc:sldMk cId="3502542899" sldId="2705"/>
            <ac:spMk id="3" creationId="{974B75A7-C9D1-EE8A-762B-E11F91B0BBE3}"/>
          </ac:spMkLst>
        </pc:spChg>
      </pc:sldChg>
      <pc:sldChg chg="addSp delSp add del setBg delDesignElem">
        <pc:chgData name="Phil Le" userId="d56789386392244e" providerId="LiveId" clId="{2E27ED74-EE75-4E22-8A08-34C8BE372898}" dt="2026-10-18T14:03:07.183" v="1667"/>
        <pc:sldMkLst>
          <pc:docMk/>
          <pc:sldMk cId="3576916230" sldId="2705"/>
        </pc:sldMkLst>
        <pc:spChg chg="add del">
          <ac:chgData name="Phil Le" userId="d56789386392244e" providerId="LiveId" clId="{2E27ED74-EE75-4E22-8A08-34C8BE372898}" dt="2026-10-18T14:03:07.183" v="1667"/>
          <ac:spMkLst>
            <pc:docMk/>
            <pc:sldMk cId="3576916230" sldId="2705"/>
            <ac:spMk id="75" creationId="{5103F426-97EA-8F4D-84E7-19511A3509AC}"/>
          </ac:spMkLst>
        </pc:spChg>
        <pc:spChg chg="add del">
          <ac:chgData name="Phil Le" userId="d56789386392244e" providerId="LiveId" clId="{2E27ED74-EE75-4E22-8A08-34C8BE372898}" dt="2026-10-18T14:03:07.183" v="1667"/>
          <ac:spMkLst>
            <pc:docMk/>
            <pc:sldMk cId="3576916230" sldId="2705"/>
            <ac:spMk id="76" creationId="{00A6F58D-ABF5-BBDB-61E8-84F890CBCC08}"/>
          </ac:spMkLst>
        </pc:spChg>
        <pc:spChg chg="add del">
          <ac:chgData name="Phil Le" userId="d56789386392244e" providerId="LiveId" clId="{2E27ED74-EE75-4E22-8A08-34C8BE372898}" dt="2026-10-18T14:03:07.183" v="1667"/>
          <ac:spMkLst>
            <pc:docMk/>
            <pc:sldMk cId="3576916230" sldId="2705"/>
            <ac:spMk id="77" creationId="{18C2EF69-7106-325E-6871-384997D5D31C}"/>
          </ac:spMkLst>
        </pc:spChg>
        <pc:spChg chg="add del">
          <ac:chgData name="Phil Le" userId="d56789386392244e" providerId="LiveId" clId="{2E27ED74-EE75-4E22-8A08-34C8BE372898}" dt="2026-10-18T14:03:07.183" v="1667"/>
          <ac:spMkLst>
            <pc:docMk/>
            <pc:sldMk cId="3576916230" sldId="2705"/>
            <ac:spMk id="79" creationId="{E58A6161-4FD2-7A6D-C1A5-25723C04F8D4}"/>
          </ac:spMkLst>
        </pc:spChg>
      </pc:sldChg>
      <pc:sldChg chg="modSp add mod">
        <pc:chgData name="Phil Le" userId="d56789386392244e" providerId="LiveId" clId="{2E27ED74-EE75-4E22-8A08-34C8BE372898}" dt="2026-10-18T14:04:28.134" v="1690" actId="20577"/>
        <pc:sldMkLst>
          <pc:docMk/>
          <pc:sldMk cId="257349663" sldId="2706"/>
        </pc:sldMkLst>
        <pc:spChg chg="mod">
          <ac:chgData name="Phil Le" userId="d56789386392244e" providerId="LiveId" clId="{2E27ED74-EE75-4E22-8A08-34C8BE372898}" dt="2026-10-18T14:04:28.134" v="1690" actId="20577"/>
          <ac:spMkLst>
            <pc:docMk/>
            <pc:sldMk cId="257349663" sldId="2706"/>
            <ac:spMk id="3" creationId="{86B8E1A4-6AFC-D319-55D3-9F09DFDE478F}"/>
          </ac:spMkLst>
        </pc:spChg>
      </pc:sldChg>
      <pc:sldChg chg="addSp delSp add del setBg delDesignElem">
        <pc:chgData name="Phil Le" userId="d56789386392244e" providerId="LiveId" clId="{2E27ED74-EE75-4E22-8A08-34C8BE372898}" dt="2026-10-18T14:04:15.067" v="1676"/>
        <pc:sldMkLst>
          <pc:docMk/>
          <pc:sldMk cId="3140157721" sldId="2706"/>
        </pc:sldMkLst>
        <pc:spChg chg="add del">
          <ac:chgData name="Phil Le" userId="d56789386392244e" providerId="LiveId" clId="{2E27ED74-EE75-4E22-8A08-34C8BE372898}" dt="2026-10-18T14:04:15.067" v="1676"/>
          <ac:spMkLst>
            <pc:docMk/>
            <pc:sldMk cId="3140157721" sldId="2706"/>
            <ac:spMk id="75" creationId="{4BC14897-0F5E-49BC-6BFE-8AB1684E7FC5}"/>
          </ac:spMkLst>
        </pc:spChg>
        <pc:spChg chg="add del">
          <ac:chgData name="Phil Le" userId="d56789386392244e" providerId="LiveId" clId="{2E27ED74-EE75-4E22-8A08-34C8BE372898}" dt="2026-10-18T14:04:15.067" v="1676"/>
          <ac:spMkLst>
            <pc:docMk/>
            <pc:sldMk cId="3140157721" sldId="2706"/>
            <ac:spMk id="76" creationId="{08620C97-0249-2418-1399-2A5A9ED977DB}"/>
          </ac:spMkLst>
        </pc:spChg>
        <pc:spChg chg="add del">
          <ac:chgData name="Phil Le" userId="d56789386392244e" providerId="LiveId" clId="{2E27ED74-EE75-4E22-8A08-34C8BE372898}" dt="2026-10-18T14:04:15.067" v="1676"/>
          <ac:spMkLst>
            <pc:docMk/>
            <pc:sldMk cId="3140157721" sldId="2706"/>
            <ac:spMk id="77" creationId="{E90ED29C-7AE0-E9FC-0C75-B763FAF69959}"/>
          </ac:spMkLst>
        </pc:spChg>
        <pc:spChg chg="add del">
          <ac:chgData name="Phil Le" userId="d56789386392244e" providerId="LiveId" clId="{2E27ED74-EE75-4E22-8A08-34C8BE372898}" dt="2026-10-18T14:04:15.067" v="1676"/>
          <ac:spMkLst>
            <pc:docMk/>
            <pc:sldMk cId="3140157721" sldId="2706"/>
            <ac:spMk id="79" creationId="{13CD909D-B3D4-C888-3EF3-4247A1B4C7B5}"/>
          </ac:spMkLst>
        </pc:spChg>
      </pc:sldChg>
      <pc:sldChg chg="addSp delSp add del setBg delDesignElem">
        <pc:chgData name="Phil Le" userId="d56789386392244e" providerId="LiveId" clId="{2E27ED74-EE75-4E22-8A08-34C8BE372898}" dt="2026-10-18T14:05:35.760" v="1712"/>
        <pc:sldMkLst>
          <pc:docMk/>
          <pc:sldMk cId="807767185" sldId="2707"/>
        </pc:sldMkLst>
        <pc:spChg chg="add del">
          <ac:chgData name="Phil Le" userId="d56789386392244e" providerId="LiveId" clId="{2E27ED74-EE75-4E22-8A08-34C8BE372898}" dt="2026-10-18T14:05:35.760" v="1712"/>
          <ac:spMkLst>
            <pc:docMk/>
            <pc:sldMk cId="807767185" sldId="2707"/>
            <ac:spMk id="75" creationId="{264D6289-06F1-8DEC-FD41-DBDE91148133}"/>
          </ac:spMkLst>
        </pc:spChg>
        <pc:spChg chg="add del">
          <ac:chgData name="Phil Le" userId="d56789386392244e" providerId="LiveId" clId="{2E27ED74-EE75-4E22-8A08-34C8BE372898}" dt="2026-10-18T14:05:35.760" v="1712"/>
          <ac:spMkLst>
            <pc:docMk/>
            <pc:sldMk cId="807767185" sldId="2707"/>
            <ac:spMk id="76" creationId="{64A59D3B-E315-5996-08E2-C7BCEF0A2493}"/>
          </ac:spMkLst>
        </pc:spChg>
        <pc:spChg chg="add del">
          <ac:chgData name="Phil Le" userId="d56789386392244e" providerId="LiveId" clId="{2E27ED74-EE75-4E22-8A08-34C8BE372898}" dt="2026-10-18T14:05:35.760" v="1712"/>
          <ac:spMkLst>
            <pc:docMk/>
            <pc:sldMk cId="807767185" sldId="2707"/>
            <ac:spMk id="77" creationId="{CA4B0144-4620-2609-A2C9-354BC0DBB046}"/>
          </ac:spMkLst>
        </pc:spChg>
        <pc:spChg chg="add del">
          <ac:chgData name="Phil Le" userId="d56789386392244e" providerId="LiveId" clId="{2E27ED74-EE75-4E22-8A08-34C8BE372898}" dt="2026-10-18T14:05:35.760" v="1712"/>
          <ac:spMkLst>
            <pc:docMk/>
            <pc:sldMk cId="807767185" sldId="2707"/>
            <ac:spMk id="79" creationId="{A51F865D-2C86-4FB0-FA9A-96B99B3D49E5}"/>
          </ac:spMkLst>
        </pc:spChg>
      </pc:sldChg>
      <pc:sldChg chg="add del">
        <pc:chgData name="Phil Le" userId="d56789386392244e" providerId="LiveId" clId="{2E27ED74-EE75-4E22-8A08-34C8BE372898}" dt="2026-10-18T14:12:51.221" v="1783" actId="47"/>
        <pc:sldMkLst>
          <pc:docMk/>
          <pc:sldMk cId="3901415205" sldId="2707"/>
        </pc:sldMkLst>
      </pc:sldChg>
      <pc:sldChg chg="addSp delSp add del setBg delDesignElem">
        <pc:chgData name="Phil Le" userId="d56789386392244e" providerId="LiveId" clId="{2E27ED74-EE75-4E22-8A08-34C8BE372898}" dt="2026-10-18T14:09:11.314" v="1725"/>
        <pc:sldMkLst>
          <pc:docMk/>
          <pc:sldMk cId="356146824" sldId="2708"/>
        </pc:sldMkLst>
        <pc:spChg chg="add del">
          <ac:chgData name="Phil Le" userId="d56789386392244e" providerId="LiveId" clId="{2E27ED74-EE75-4E22-8A08-34C8BE372898}" dt="2026-10-18T14:09:11.314" v="1725"/>
          <ac:spMkLst>
            <pc:docMk/>
            <pc:sldMk cId="356146824" sldId="2708"/>
            <ac:spMk id="75" creationId="{F6389D0E-0A9A-28A1-131C-D8F2DA15EA31}"/>
          </ac:spMkLst>
        </pc:spChg>
        <pc:spChg chg="add del">
          <ac:chgData name="Phil Le" userId="d56789386392244e" providerId="LiveId" clId="{2E27ED74-EE75-4E22-8A08-34C8BE372898}" dt="2026-10-18T14:09:11.314" v="1725"/>
          <ac:spMkLst>
            <pc:docMk/>
            <pc:sldMk cId="356146824" sldId="2708"/>
            <ac:spMk id="76" creationId="{81095BF1-7359-A2AB-80A6-928FFD47DA82}"/>
          </ac:spMkLst>
        </pc:spChg>
        <pc:spChg chg="add del">
          <ac:chgData name="Phil Le" userId="d56789386392244e" providerId="LiveId" clId="{2E27ED74-EE75-4E22-8A08-34C8BE372898}" dt="2026-10-18T14:09:11.314" v="1725"/>
          <ac:spMkLst>
            <pc:docMk/>
            <pc:sldMk cId="356146824" sldId="2708"/>
            <ac:spMk id="77" creationId="{A2412DCC-986E-2F52-ED75-EDCFA2D1C4DD}"/>
          </ac:spMkLst>
        </pc:spChg>
        <pc:spChg chg="add del">
          <ac:chgData name="Phil Le" userId="d56789386392244e" providerId="LiveId" clId="{2E27ED74-EE75-4E22-8A08-34C8BE372898}" dt="2026-10-18T14:09:11.314" v="1725"/>
          <ac:spMkLst>
            <pc:docMk/>
            <pc:sldMk cId="356146824" sldId="2708"/>
            <ac:spMk id="79" creationId="{7C58DBA6-8922-3779-DFB7-FCB913702DD2}"/>
          </ac:spMkLst>
        </pc:spChg>
      </pc:sldChg>
      <pc:sldChg chg="modSp add mod">
        <pc:chgData name="Phil Le" userId="d56789386392244e" providerId="LiveId" clId="{2E27ED74-EE75-4E22-8A08-34C8BE372898}" dt="2026-10-18T14:09:27.628" v="1737" actId="1076"/>
        <pc:sldMkLst>
          <pc:docMk/>
          <pc:sldMk cId="2387174210" sldId="2708"/>
        </pc:sldMkLst>
        <pc:spChg chg="mod">
          <ac:chgData name="Phil Le" userId="d56789386392244e" providerId="LiveId" clId="{2E27ED74-EE75-4E22-8A08-34C8BE372898}" dt="2026-10-18T14:09:27.628" v="1737" actId="1076"/>
          <ac:spMkLst>
            <pc:docMk/>
            <pc:sldMk cId="2387174210" sldId="2708"/>
            <ac:spMk id="3" creationId="{4E16E077-5B89-6549-6071-3D231E01C032}"/>
          </ac:spMkLst>
        </pc:spChg>
      </pc:sldChg>
      <pc:sldChg chg="delSp add del mod setBg delDesignElem">
        <pc:chgData name="Phil Le" userId="d56789386392244e" providerId="LiveId" clId="{2E27ED74-EE75-4E22-8A08-34C8BE372898}" dt="2026-10-18T14:08:51.173" v="1721" actId="47"/>
        <pc:sldMkLst>
          <pc:docMk/>
          <pc:sldMk cId="2819094506" sldId="2708"/>
        </pc:sldMkLst>
        <pc:spChg chg="del">
          <ac:chgData name="Phil Le" userId="d56789386392244e" providerId="LiveId" clId="{2E27ED74-EE75-4E22-8A08-34C8BE372898}" dt="2026-10-18T14:08:39.197" v="1719" actId="21"/>
          <ac:spMkLst>
            <pc:docMk/>
            <pc:sldMk cId="2819094506" sldId="2708"/>
            <ac:spMk id="3" creationId="{1F700E46-E40E-6A80-BE00-461028136804}"/>
          </ac:spMkLst>
        </pc:spChg>
        <pc:spChg chg="del">
          <ac:chgData name="Phil Le" userId="d56789386392244e" providerId="LiveId" clId="{2E27ED74-EE75-4E22-8A08-34C8BE372898}" dt="2026-10-18T14:08:25.171" v="1718"/>
          <ac:spMkLst>
            <pc:docMk/>
            <pc:sldMk cId="2819094506" sldId="2708"/>
            <ac:spMk id="75" creationId="{8939E6FA-699D-A9E6-E04C-3302A45E6AE7}"/>
          </ac:spMkLst>
        </pc:spChg>
        <pc:spChg chg="del">
          <ac:chgData name="Phil Le" userId="d56789386392244e" providerId="LiveId" clId="{2E27ED74-EE75-4E22-8A08-34C8BE372898}" dt="2026-10-18T14:08:25.171" v="1718"/>
          <ac:spMkLst>
            <pc:docMk/>
            <pc:sldMk cId="2819094506" sldId="2708"/>
            <ac:spMk id="76" creationId="{4CA0820B-77B2-DC38-1EA5-C1ED79B8B15A}"/>
          </ac:spMkLst>
        </pc:spChg>
        <pc:spChg chg="del">
          <ac:chgData name="Phil Le" userId="d56789386392244e" providerId="LiveId" clId="{2E27ED74-EE75-4E22-8A08-34C8BE372898}" dt="2026-10-18T14:08:25.171" v="1718"/>
          <ac:spMkLst>
            <pc:docMk/>
            <pc:sldMk cId="2819094506" sldId="2708"/>
            <ac:spMk id="77" creationId="{0993B676-E2EE-79B8-72D4-0ECECD29B446}"/>
          </ac:spMkLst>
        </pc:spChg>
        <pc:spChg chg="del">
          <ac:chgData name="Phil Le" userId="d56789386392244e" providerId="LiveId" clId="{2E27ED74-EE75-4E22-8A08-34C8BE372898}" dt="2026-10-18T14:08:25.171" v="1718"/>
          <ac:spMkLst>
            <pc:docMk/>
            <pc:sldMk cId="2819094506" sldId="2708"/>
            <ac:spMk id="79" creationId="{D22136D7-4860-5BDA-D59A-24459468F151}"/>
          </ac:spMkLst>
        </pc:spChg>
      </pc:sldChg>
      <pc:sldChg chg="addSp delSp add del setBg delDesignElem">
        <pc:chgData name="Phil Le" userId="d56789386392244e" providerId="LiveId" clId="{2E27ED74-EE75-4E22-8A08-34C8BE372898}" dt="2026-10-18T14:09:40.554" v="1740"/>
        <pc:sldMkLst>
          <pc:docMk/>
          <pc:sldMk cId="3086332576" sldId="2709"/>
        </pc:sldMkLst>
        <pc:spChg chg="add del">
          <ac:chgData name="Phil Le" userId="d56789386392244e" providerId="LiveId" clId="{2E27ED74-EE75-4E22-8A08-34C8BE372898}" dt="2026-10-18T14:09:40.554" v="1740"/>
          <ac:spMkLst>
            <pc:docMk/>
            <pc:sldMk cId="3086332576" sldId="2709"/>
            <ac:spMk id="75" creationId="{09E0C400-08B8-DD8A-192B-B66A2B1C8E71}"/>
          </ac:spMkLst>
        </pc:spChg>
        <pc:spChg chg="add del">
          <ac:chgData name="Phil Le" userId="d56789386392244e" providerId="LiveId" clId="{2E27ED74-EE75-4E22-8A08-34C8BE372898}" dt="2026-10-18T14:09:40.554" v="1740"/>
          <ac:spMkLst>
            <pc:docMk/>
            <pc:sldMk cId="3086332576" sldId="2709"/>
            <ac:spMk id="76" creationId="{9745C13A-B631-212A-A5B1-7759B165D079}"/>
          </ac:spMkLst>
        </pc:spChg>
        <pc:spChg chg="add del">
          <ac:chgData name="Phil Le" userId="d56789386392244e" providerId="LiveId" clId="{2E27ED74-EE75-4E22-8A08-34C8BE372898}" dt="2026-10-18T14:09:40.554" v="1740"/>
          <ac:spMkLst>
            <pc:docMk/>
            <pc:sldMk cId="3086332576" sldId="2709"/>
            <ac:spMk id="77" creationId="{3A2D3611-9683-18C5-53C7-C0E70375C35E}"/>
          </ac:spMkLst>
        </pc:spChg>
        <pc:spChg chg="add del">
          <ac:chgData name="Phil Le" userId="d56789386392244e" providerId="LiveId" clId="{2E27ED74-EE75-4E22-8A08-34C8BE372898}" dt="2026-10-18T14:09:40.554" v="1740"/>
          <ac:spMkLst>
            <pc:docMk/>
            <pc:sldMk cId="3086332576" sldId="2709"/>
            <ac:spMk id="79" creationId="{5C00BCB7-7488-3949-2AAF-04EDFCEAB698}"/>
          </ac:spMkLst>
        </pc:spChg>
      </pc:sldChg>
      <pc:sldChg chg="modSp add mod">
        <pc:chgData name="Phil Le" userId="d56789386392244e" providerId="LiveId" clId="{2E27ED74-EE75-4E22-8A08-34C8BE372898}" dt="2026-10-18T14:10:05.194" v="1767" actId="20577"/>
        <pc:sldMkLst>
          <pc:docMk/>
          <pc:sldMk cId="3627470003" sldId="2709"/>
        </pc:sldMkLst>
        <pc:spChg chg="mod">
          <ac:chgData name="Phil Le" userId="d56789386392244e" providerId="LiveId" clId="{2E27ED74-EE75-4E22-8A08-34C8BE372898}" dt="2026-10-18T14:10:05.194" v="1767" actId="20577"/>
          <ac:spMkLst>
            <pc:docMk/>
            <pc:sldMk cId="3627470003" sldId="2709"/>
            <ac:spMk id="3" creationId="{569A9988-3468-AAC0-3B6F-841BF407E2DC}"/>
          </ac:spMkLst>
        </pc:spChg>
      </pc:sldChg>
      <pc:sldChg chg="add">
        <pc:chgData name="Phil Le" userId="d56789386392244e" providerId="LiveId" clId="{2E27ED74-EE75-4E22-8A08-34C8BE372898}" dt="2026-10-18T14:10:59.852" v="1769"/>
        <pc:sldMkLst>
          <pc:docMk/>
          <pc:sldMk cId="0" sldId="2710"/>
        </pc:sldMkLst>
      </pc:sldChg>
      <pc:sldChg chg="add">
        <pc:chgData name="Phil Le" userId="d56789386392244e" providerId="LiveId" clId="{2E27ED74-EE75-4E22-8A08-34C8BE372898}" dt="2026-10-18T14:10:59.852" v="1769"/>
        <pc:sldMkLst>
          <pc:docMk/>
          <pc:sldMk cId="2014397570" sldId="27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6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pPr>
              <a:defRPr/>
            </a:pPr>
            <a:endParaRPr lang="en-US"/>
          </a:p>
        </p:txBody>
      </p:sp>
      <p:sp>
        <p:nvSpPr>
          <p:cNvPr id="14366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pPr>
              <a:defRPr/>
            </a:pPr>
            <a:endParaRPr lang="en-US"/>
          </a:p>
        </p:txBody>
      </p:sp>
      <p:sp>
        <p:nvSpPr>
          <p:cNvPr id="125956"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66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66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pPr>
              <a:defRPr/>
            </a:pPr>
            <a:endParaRPr lang="en-US"/>
          </a:p>
        </p:txBody>
      </p:sp>
      <p:sp>
        <p:nvSpPr>
          <p:cNvPr id="14366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pPr>
              <a:defRPr/>
            </a:pPr>
            <a:fld id="{D3ED65D9-7F41-441F-B31A-035894C76204}" type="slidenum">
              <a:rPr lang="en-US"/>
              <a:pPr>
                <a:defRPr/>
              </a:pPr>
              <a:t>‹#›</a:t>
            </a:fld>
            <a:endParaRPr lang="en-US"/>
          </a:p>
        </p:txBody>
      </p:sp>
    </p:spTree>
    <p:extLst>
      <p:ext uri="{BB962C8B-B14F-4D97-AF65-F5344CB8AC3E}">
        <p14:creationId xmlns:p14="http://schemas.microsoft.com/office/powerpoint/2010/main" val="11630582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A2490-2671-0970-8DA1-E5500FD73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8B8F8C-12A9-367B-482C-FEC8E6DC9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4E9199-8553-B16F-CCB7-977B187A84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D1F0D2-AE2C-EDB5-8F71-5F361D5AD7D9}"/>
              </a:ext>
            </a:extLst>
          </p:cNvPr>
          <p:cNvSpPr>
            <a:spLocks noGrp="1"/>
          </p:cNvSpPr>
          <p:nvPr>
            <p:ph type="sldNum" sz="quarter" idx="5"/>
          </p:nvPr>
        </p:nvSpPr>
        <p:spPr/>
        <p:txBody>
          <a:bodyPr/>
          <a:lstStyle/>
          <a:p>
            <a:pPr>
              <a:defRPr/>
            </a:pPr>
            <a:fld id="{D3ED65D9-7F41-441F-B31A-035894C76204}" type="slidenum">
              <a:rPr lang="en-US" smtClean="0"/>
              <a:pPr>
                <a:defRPr/>
              </a:pPr>
              <a:t>6</a:t>
            </a:fld>
            <a:endParaRPr lang="en-US"/>
          </a:p>
        </p:txBody>
      </p:sp>
    </p:spTree>
    <p:extLst>
      <p:ext uri="{BB962C8B-B14F-4D97-AF65-F5344CB8AC3E}">
        <p14:creationId xmlns:p14="http://schemas.microsoft.com/office/powerpoint/2010/main" val="2212868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xfrm>
            <a:off x="381000" y="685800"/>
            <a:ext cx="6096000" cy="3429000"/>
          </a:xfrm>
          <a:ln/>
        </p:spPr>
      </p:sp>
      <p:sp>
        <p:nvSpPr>
          <p:cNvPr id="1290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290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5D9E24FA-D2E3-4537-9DE9-7C776C29DD06}" type="slidenum">
              <a:rPr lang="en-US" altLang="en-US" sz="1200" smtClean="0">
                <a:solidFill>
                  <a:schemeClr val="tx1"/>
                </a:solidFill>
                <a:latin typeface="Arial" charset="0"/>
              </a:rPr>
              <a:pPr eaLnBrk="1" hangingPunct="1"/>
              <a:t>7</a:t>
            </a:fld>
            <a:endParaRPr lang="en-US" altLang="en-US" sz="1200">
              <a:solidFill>
                <a:schemeClr val="tx1"/>
              </a:solidFill>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xfrm>
            <a:off x="381000" y="685800"/>
            <a:ext cx="6096000" cy="3429000"/>
          </a:xfrm>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4A543DC0-7A86-4D69-8F1A-65ECBB2C805B}" type="slidenum">
              <a:rPr lang="en-US" altLang="en-US" sz="1200" smtClean="0">
                <a:solidFill>
                  <a:schemeClr val="tx1"/>
                </a:solidFill>
                <a:latin typeface="Arial" charset="0"/>
              </a:rPr>
              <a:pPr eaLnBrk="1" hangingPunct="1"/>
              <a:t>8</a:t>
            </a:fld>
            <a:endParaRPr lang="en-US" altLang="en-US" sz="1200">
              <a:solidFill>
                <a:schemeClr val="tx1"/>
              </a:solidFill>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xfrm>
            <a:off x="381000" y="685800"/>
            <a:ext cx="6096000" cy="3429000"/>
          </a:xfrm>
          <a:ln/>
        </p:spPr>
      </p:sp>
      <p:sp>
        <p:nvSpPr>
          <p:cNvPr id="1310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310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EAE350E1-FCB5-4FFF-AA65-040EE2C16B03}" type="slidenum">
              <a:rPr lang="en-US" altLang="en-US" sz="1200" smtClean="0">
                <a:solidFill>
                  <a:schemeClr val="tx1"/>
                </a:solidFill>
                <a:latin typeface="Arial" charset="0"/>
              </a:rPr>
              <a:pPr eaLnBrk="1" hangingPunct="1"/>
              <a:t>9</a:t>
            </a:fld>
            <a:endParaRPr lang="en-US" altLang="en-US" sz="1200">
              <a:solidFill>
                <a:schemeClr val="tx1"/>
              </a:solidFill>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4F6C-6750-B6C7-7FD8-77F9C51F41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04B63-3448-31DC-66BD-8FAA216AEA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3BA091-8145-CEBC-1350-23219D9370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C1BDBF-779E-66CB-A761-57394D9FFB7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4577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11</a:t>
            </a:fld>
            <a:endParaRPr lang="en-US" altLang="en-US" sz="1200">
              <a:solidFill>
                <a:schemeClr val="tx1"/>
              </a:solidFill>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12</a:t>
            </a:fld>
            <a:endParaRPr lang="en-US" altLang="en-US" sz="1200">
              <a:solidFill>
                <a:schemeClr val="tx1"/>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13</a:t>
            </a:fld>
            <a:endParaRPr lang="en-US" altLang="en-US" sz="1200">
              <a:solidFill>
                <a:schemeClr val="tx1"/>
              </a:solidFill>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14</a:t>
            </a:fld>
            <a:endParaRPr lang="en-US" altLang="en-US" sz="1200">
              <a:solidFill>
                <a:schemeClr val="tx1"/>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noTextEdi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latin typeface="Arial" pitchFamily="34" charset="0"/>
            </a:endParaRP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148BAC5C-BEAB-49D1-A5AC-803AE4740897}" type="slidenum">
              <a:rPr lang="en-US" altLang="en-US" sz="1200">
                <a:solidFill>
                  <a:schemeClr val="tx1"/>
                </a:solidFill>
                <a:latin typeface="Arial" pitchFamily="34" charset="0"/>
              </a:rPr>
              <a:pPr eaLnBrk="1" hangingPunct="1"/>
              <a:t>15</a:t>
            </a:fld>
            <a:endParaRPr lang="en-US" altLang="en-US" sz="1200">
              <a:solidFill>
                <a:schemeClr val="tx1"/>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44385-7715-040C-6FB4-FE462CAF71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E7A0A-FADA-C424-617E-7FA3AF55A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29B7F-4F0D-7AA8-7696-515FF5F322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F50ABF-2108-935C-1EF9-22799AAA83C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4038124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3F374-B068-467C-BD25-5CB5AC9BA1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C132AA-329C-A1E2-0B11-E21EF7F5A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7AB8A7-2DEE-6CEB-6CFE-7F7E8FB0AF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EECD8A-C94A-2F8D-68C1-DD5CF93B979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911112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AF9B-4E00-1CE2-CBEB-DC187249F0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A27805-B236-C373-9453-1E3848FA8C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317F16-6D6F-7086-9A2A-F5F2F691F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44E9F3-BD2F-958F-EFAB-F5B7B2623A2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440434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xfrm>
            <a:off x="381000" y="685800"/>
            <a:ext cx="6096000" cy="3429000"/>
          </a:xfrm>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9058D038-4B67-437C-9490-2905EB20E2FA}" type="slidenum">
              <a:rPr lang="en-US" altLang="en-US" sz="1200" smtClean="0">
                <a:solidFill>
                  <a:schemeClr val="tx1"/>
                </a:solidFill>
                <a:latin typeface="Arial" charset="0"/>
              </a:rPr>
              <a:pPr eaLnBrk="1" hangingPunct="1"/>
              <a:t>21</a:t>
            </a:fld>
            <a:endParaRPr lang="en-US" altLang="en-US" sz="1200">
              <a:solidFill>
                <a:schemeClr val="tx1"/>
              </a:solidFill>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xfrm>
            <a:off x="381000" y="685800"/>
            <a:ext cx="6096000" cy="3429000"/>
          </a:xfrm>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C8D5B721-CF0C-427B-9562-CBDDF8848031}" type="slidenum">
              <a:rPr lang="en-US" altLang="en-US" sz="1200" smtClean="0">
                <a:solidFill>
                  <a:schemeClr val="tx1"/>
                </a:solidFill>
                <a:latin typeface="Arial" charset="0"/>
              </a:rPr>
              <a:pPr eaLnBrk="1" hangingPunct="1"/>
              <a:t>22</a:t>
            </a:fld>
            <a:endParaRPr lang="en-US" altLang="en-US" sz="1200">
              <a:solidFill>
                <a:schemeClr val="tx1"/>
              </a:solidFill>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381000" y="685800"/>
            <a:ext cx="6096000" cy="3429000"/>
          </a:xfrm>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D805468F-DEDA-40D2-98A3-A77AD6C9A6F6}" type="slidenum">
              <a:rPr lang="en-US" altLang="en-US" sz="1200" smtClean="0">
                <a:solidFill>
                  <a:schemeClr val="tx1"/>
                </a:solidFill>
                <a:latin typeface="Arial" charset="0"/>
              </a:rPr>
              <a:pPr eaLnBrk="1" hangingPunct="1"/>
              <a:t>23</a:t>
            </a:fld>
            <a:endParaRPr lang="en-US" altLang="en-US" sz="1200">
              <a:solidFill>
                <a:schemeClr val="tx1"/>
              </a:solidFill>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381000" y="685800"/>
            <a:ext cx="6096000" cy="3429000"/>
          </a:xfrm>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61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2677A7E8-95CC-40CB-831A-351DA8C571B9}" type="slidenum">
              <a:rPr lang="en-US" altLang="en-US" sz="1200" smtClean="0">
                <a:solidFill>
                  <a:schemeClr val="tx1"/>
                </a:solidFill>
                <a:latin typeface="Arial" charset="0"/>
              </a:rPr>
              <a:pPr eaLnBrk="1" hangingPunct="1"/>
              <a:t>24</a:t>
            </a:fld>
            <a:endParaRPr lang="en-US" altLang="en-US" sz="1200">
              <a:solidFill>
                <a:schemeClr val="tx1"/>
              </a:solidFill>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381000" y="685800"/>
            <a:ext cx="6096000" cy="3429000"/>
          </a:xfrm>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16EDCD4F-944D-44AC-923B-870E6B83ACE4}" type="slidenum">
              <a:rPr lang="en-US" altLang="en-US" sz="1200" smtClean="0">
                <a:solidFill>
                  <a:schemeClr val="tx1"/>
                </a:solidFill>
                <a:latin typeface="Arial" charset="0"/>
              </a:rPr>
              <a:pPr eaLnBrk="1" hangingPunct="1"/>
              <a:t>25</a:t>
            </a:fld>
            <a:endParaRPr lang="en-US" altLang="en-US" sz="1200">
              <a:solidFill>
                <a:schemeClr val="tx1"/>
              </a:solidFill>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xfrm>
            <a:off x="381000" y="685800"/>
            <a:ext cx="6096000" cy="3429000"/>
          </a:xfrm>
          <a:ln/>
        </p:spPr>
      </p:sp>
      <p:sp>
        <p:nvSpPr>
          <p:cNvPr id="138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8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74F8C60D-BA09-4B2C-8CF0-3F8529ADE381}" type="slidenum">
              <a:rPr lang="en-US" altLang="en-US" sz="1200" smtClean="0">
                <a:solidFill>
                  <a:schemeClr val="tx1"/>
                </a:solidFill>
                <a:latin typeface="Arial" charset="0"/>
              </a:rPr>
              <a:pPr eaLnBrk="1" hangingPunct="1"/>
              <a:t>26</a:t>
            </a:fld>
            <a:endParaRPr lang="en-US" altLang="en-US" sz="1200">
              <a:solidFill>
                <a:schemeClr val="tx1"/>
              </a:solidFill>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xfrm>
            <a:off x="381000" y="685800"/>
            <a:ext cx="6096000" cy="3429000"/>
          </a:xfrm>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392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E521C171-FEE7-4F40-BF39-FF261F6B86B0}" type="slidenum">
              <a:rPr lang="en-US" altLang="en-US" sz="1200" smtClean="0">
                <a:solidFill>
                  <a:schemeClr val="tx1"/>
                </a:solidFill>
                <a:latin typeface="Arial" charset="0"/>
              </a:rPr>
              <a:pPr eaLnBrk="1" hangingPunct="1"/>
              <a:t>28</a:t>
            </a:fld>
            <a:endParaRPr lang="en-US" altLang="en-US" sz="1200">
              <a:solidFill>
                <a:schemeClr val="tx1"/>
              </a:solidFill>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xfrm>
            <a:off x="381000" y="685800"/>
            <a:ext cx="6096000" cy="3429000"/>
          </a:xfrm>
          <a:ln/>
        </p:spPr>
      </p:sp>
      <p:sp>
        <p:nvSpPr>
          <p:cNvPr id="140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p>
        </p:txBody>
      </p:sp>
      <p:sp>
        <p:nvSpPr>
          <p:cNvPr id="140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E60AD6E5-89A8-45AF-B810-E560A75CDEE8}" type="slidenum">
              <a:rPr lang="en-US" altLang="en-US" sz="1200" smtClean="0">
                <a:solidFill>
                  <a:schemeClr val="tx1"/>
                </a:solidFill>
                <a:latin typeface="Arial" charset="0"/>
              </a:rPr>
              <a:pPr eaLnBrk="1" hangingPunct="1"/>
              <a:t>30</a:t>
            </a:fld>
            <a:endParaRPr lang="en-US" altLang="en-US" sz="1200">
              <a:solidFill>
                <a:schemeClr val="tx1"/>
              </a:solidFill>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381000" y="685800"/>
            <a:ext cx="6096000" cy="3429000"/>
          </a:xfrm>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a:p>
        </p:txBody>
      </p:sp>
      <p:sp>
        <p:nvSpPr>
          <p:cNvPr id="141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fld id="{A050DBDC-C72E-4C4E-BA09-40051E031F2A}" type="slidenum">
              <a:rPr lang="en-US" altLang="en-US" sz="1200" smtClean="0">
                <a:solidFill>
                  <a:schemeClr val="tx1"/>
                </a:solidFill>
                <a:latin typeface="Arial" charset="0"/>
              </a:rPr>
              <a:pPr eaLnBrk="1" hangingPunct="1"/>
              <a:t>31</a:t>
            </a:fld>
            <a:endParaRPr lang="en-US" altLang="en-US" sz="1200">
              <a:solidFill>
                <a:schemeClr val="tx1"/>
              </a:solidFill>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3CAE2-FE90-0B8D-A277-E6FA4E0D9F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6EFF16-E4CF-83B8-AD8B-94F47E1D93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79A0F9-AEE4-C75F-2CB7-020AF24D95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CAF66E-51E0-589C-525D-50D3F40020F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402046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F2F0C-5B9C-D8D4-6F2C-0E1077454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D03C23-5DC4-6903-A754-4D49F1A98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590906-8BC9-9708-CBF1-EB861A58E1C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E0FAE8-BDB4-D621-826F-3569595779E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0586066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34AA7-D9BD-0796-2D11-2D2B8388E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A8BFD-2402-B3F5-BF97-019B29411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64C53-4BE4-0708-0B98-C0996A6DD5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B046FF-9428-4032-8CD2-D1DF95CCF51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9387178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3D6F-E288-908F-5DD2-024BBB4394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8719D-10E3-F5D1-86EA-EA93E4C8B6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5ACB32-0884-9E01-5E83-7B2C631755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CAFD9A-F559-3FD8-4588-E9202A2E2EC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2684715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6C4AD-A2CA-3781-8B57-F8D7C535C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CEF69F-FC4A-0436-4F53-D27253C6ED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745C5C-2166-D3D4-F884-A873E57E73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FC1CCA-B860-CDA7-759B-C81FE85AB68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5857948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B1DB2-BCB8-8963-F662-4508235136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FC5A2-9E32-EE8B-F7B5-B9CCC65196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EE5A5A-DA29-29AB-A9CA-317EAA9DC2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15AFC1-AC77-7AD0-B937-35F1020BD317}"/>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8964510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6E13C-EBB6-31C3-A348-29301CFDF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A98C49-D5BB-FC82-66C9-9E7C8F02A4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EC80C7-9FE0-C5D5-DAB8-4A16B79936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D15E6A-4871-4E9E-3794-CFC15E4577A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775842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C02BB-AC1D-0AC2-6C09-02B33B9F4E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BD6E44-7A68-B9E5-2C84-1AA43A62B4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081F5-8FCF-70F6-1F10-B06424C473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2D0C53-9B9C-FB59-D87D-806E578E22B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629445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D6D5E-4B77-BCB4-35B9-41CFF13C30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04856C-D381-0AB0-EA96-6237C6B6E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A1973E-36CE-7A5F-6416-9B3D893EC3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BEE019-30BF-FDFF-6A92-D4C4F64A6B4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4118115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649FD-AC20-926A-6987-61E93E372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3A06F-B8D7-BDE9-A49E-7BF622F5A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768F09-3777-90F1-A35A-8F9457D93F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C1E2F5-7B99-3BB5-552D-30DE81E16A8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3ED65D9-7F41-441F-B31A-035894C76204}" type="slidenum">
              <a:rPr kumimoji="0" lang="en-US"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937973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FED226-C2C8-4B90-BE0E-8A1EA7701BBB}" type="slidenum">
              <a:rPr lang="en-US"/>
              <a:pPr>
                <a:defRPr/>
              </a:pPr>
              <a:t>‹#›</a:t>
            </a:fld>
            <a:endParaRPr lang="en-US"/>
          </a:p>
        </p:txBody>
      </p:sp>
    </p:spTree>
    <p:extLst>
      <p:ext uri="{BB962C8B-B14F-4D97-AF65-F5344CB8AC3E}">
        <p14:creationId xmlns:p14="http://schemas.microsoft.com/office/powerpoint/2010/main" val="3847844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145C5F2-AC7B-4846-94E1-3B7E92C7FA40}" type="slidenum">
              <a:rPr lang="en-US"/>
              <a:pPr>
                <a:defRPr/>
              </a:pPr>
              <a:t>‹#›</a:t>
            </a:fld>
            <a:endParaRPr lang="en-US"/>
          </a:p>
        </p:txBody>
      </p:sp>
    </p:spTree>
    <p:extLst>
      <p:ext uri="{BB962C8B-B14F-4D97-AF65-F5344CB8AC3E}">
        <p14:creationId xmlns:p14="http://schemas.microsoft.com/office/powerpoint/2010/main" val="3260084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F2C4A9-3DD8-44B1-B38B-14996F41AFFF}" type="slidenum">
              <a:rPr lang="en-US"/>
              <a:pPr>
                <a:defRPr/>
              </a:pPr>
              <a:t>‹#›</a:t>
            </a:fld>
            <a:endParaRPr lang="en-US"/>
          </a:p>
        </p:txBody>
      </p:sp>
    </p:spTree>
    <p:extLst>
      <p:ext uri="{BB962C8B-B14F-4D97-AF65-F5344CB8AC3E}">
        <p14:creationId xmlns:p14="http://schemas.microsoft.com/office/powerpoint/2010/main" val="1821712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271A72-9885-4AB0-9C0C-8153FBD5B2EB}" type="slidenum">
              <a:rPr lang="en-US"/>
              <a:pPr>
                <a:defRPr/>
              </a:pPr>
              <a:t>‹#›</a:t>
            </a:fld>
            <a:endParaRPr lang="en-US"/>
          </a:p>
        </p:txBody>
      </p:sp>
    </p:spTree>
    <p:extLst>
      <p:ext uri="{BB962C8B-B14F-4D97-AF65-F5344CB8AC3E}">
        <p14:creationId xmlns:p14="http://schemas.microsoft.com/office/powerpoint/2010/main" val="223308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1DAD6E7-5C5D-41A5-BEBA-6D2E2F33E43D}" type="slidenum">
              <a:rPr lang="en-US"/>
              <a:pPr>
                <a:defRPr/>
              </a:pPr>
              <a:t>‹#›</a:t>
            </a:fld>
            <a:endParaRPr lang="en-US"/>
          </a:p>
        </p:txBody>
      </p:sp>
    </p:spTree>
    <p:extLst>
      <p:ext uri="{BB962C8B-B14F-4D97-AF65-F5344CB8AC3E}">
        <p14:creationId xmlns:p14="http://schemas.microsoft.com/office/powerpoint/2010/main" val="890934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B2FDE27-4DAF-4DAA-8451-61D9818576E4}" type="slidenum">
              <a:rPr lang="en-US"/>
              <a:pPr>
                <a:defRPr/>
              </a:pPr>
              <a:t>‹#›</a:t>
            </a:fld>
            <a:endParaRPr lang="en-US"/>
          </a:p>
        </p:txBody>
      </p:sp>
    </p:spTree>
    <p:extLst>
      <p:ext uri="{BB962C8B-B14F-4D97-AF65-F5344CB8AC3E}">
        <p14:creationId xmlns:p14="http://schemas.microsoft.com/office/powerpoint/2010/main" val="1112784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D275E99-A137-4A0B-AC46-75FFFF614993}" type="slidenum">
              <a:rPr lang="en-US"/>
              <a:pPr>
                <a:defRPr/>
              </a:pPr>
              <a:t>‹#›</a:t>
            </a:fld>
            <a:endParaRPr lang="en-US"/>
          </a:p>
        </p:txBody>
      </p:sp>
    </p:spTree>
    <p:extLst>
      <p:ext uri="{BB962C8B-B14F-4D97-AF65-F5344CB8AC3E}">
        <p14:creationId xmlns:p14="http://schemas.microsoft.com/office/powerpoint/2010/main" val="3167729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9771A0C-9A6E-4443-9200-37656291E977}" type="slidenum">
              <a:rPr lang="en-US"/>
              <a:pPr>
                <a:defRPr/>
              </a:pPr>
              <a:t>‹#›</a:t>
            </a:fld>
            <a:endParaRPr lang="en-US"/>
          </a:p>
        </p:txBody>
      </p:sp>
    </p:spTree>
    <p:extLst>
      <p:ext uri="{BB962C8B-B14F-4D97-AF65-F5344CB8AC3E}">
        <p14:creationId xmlns:p14="http://schemas.microsoft.com/office/powerpoint/2010/main" val="1883772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FB253F-9EC1-4520-9B06-A61E933216A7}" type="slidenum">
              <a:rPr lang="en-US"/>
              <a:pPr>
                <a:defRPr/>
              </a:pPr>
              <a:t>‹#›</a:t>
            </a:fld>
            <a:endParaRPr lang="en-US"/>
          </a:p>
        </p:txBody>
      </p:sp>
    </p:spTree>
    <p:extLst>
      <p:ext uri="{BB962C8B-B14F-4D97-AF65-F5344CB8AC3E}">
        <p14:creationId xmlns:p14="http://schemas.microsoft.com/office/powerpoint/2010/main" val="3134059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749EA02-7C21-4BBE-B70D-2E6CF9FD2AB5}" type="slidenum">
              <a:rPr lang="en-US"/>
              <a:pPr>
                <a:defRPr/>
              </a:pPr>
              <a:t>‹#›</a:t>
            </a:fld>
            <a:endParaRPr lang="en-US"/>
          </a:p>
        </p:txBody>
      </p:sp>
    </p:spTree>
    <p:extLst>
      <p:ext uri="{BB962C8B-B14F-4D97-AF65-F5344CB8AC3E}">
        <p14:creationId xmlns:p14="http://schemas.microsoft.com/office/powerpoint/2010/main" val="2173917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5CD122-7AE2-4B02-9056-49109BBA3098}" type="slidenum">
              <a:rPr lang="en-US"/>
              <a:pPr>
                <a:defRPr/>
              </a:pPr>
              <a:t>‹#›</a:t>
            </a:fld>
            <a:endParaRPr lang="en-US"/>
          </a:p>
        </p:txBody>
      </p:sp>
    </p:spTree>
    <p:extLst>
      <p:ext uri="{BB962C8B-B14F-4D97-AF65-F5344CB8AC3E}">
        <p14:creationId xmlns:p14="http://schemas.microsoft.com/office/powerpoint/2010/main" val="2009440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tx1"/>
                </a:solidFill>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tx1"/>
                </a:solidFill>
                <a:latin typeface="+mn-lt"/>
              </a:defRPr>
            </a:lvl1pPr>
          </a:lstStyle>
          <a:p>
            <a:pPr>
              <a:defRPr/>
            </a:pPr>
            <a:fld id="{42237E39-DA38-4912-91A3-78E07FCCAA7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B6CFBF3-CD32-13F9-F726-7958AAF36B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22321"/>
            <a:ext cx="9067800" cy="5188141"/>
          </a:xfrm>
          <a:prstGeom prst="rect">
            <a:avLst/>
          </a:prstGeom>
        </p:spPr>
      </p:pic>
      <p:sp>
        <p:nvSpPr>
          <p:cNvPr id="11" name="TextBox 10">
            <a:extLst>
              <a:ext uri="{FF2B5EF4-FFF2-40B4-BE49-F238E27FC236}">
                <a16:creationId xmlns:a16="http://schemas.microsoft.com/office/drawing/2014/main" id="{C07C3CF8-ED50-FE65-86A4-DD2A190ADF76}"/>
              </a:ext>
            </a:extLst>
          </p:cNvPr>
          <p:cNvSpPr txBox="1"/>
          <p:nvPr/>
        </p:nvSpPr>
        <p:spPr>
          <a:xfrm>
            <a:off x="152400" y="-106992"/>
            <a:ext cx="5638800" cy="5152180"/>
          </a:xfrm>
          <a:prstGeom prst="rect">
            <a:avLst/>
          </a:prstGeom>
          <a:noFill/>
        </p:spPr>
        <p:txBody>
          <a:bodyPr wrap="square">
            <a:spAutoFit/>
          </a:bodyPr>
          <a:lstStyle/>
          <a:p>
            <a:endParaRPr lang="en-US" sz="16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Welcome to Our Lady of Refuge Catholic </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Church</a:t>
            </a:r>
          </a:p>
          <a:p>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Sunday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Ordinary</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Time</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29 </a:t>
            </a:r>
            <a:r>
              <a:rPr lang="en-US" sz="2400" b="1" dirty="0" err="1">
                <a:solidFill>
                  <a:schemeClr val="bg1"/>
                </a:solidFill>
                <a:latin typeface="Tahoma" panose="020B0604030504040204" pitchFamily="34" charset="0"/>
                <a:ea typeface="Tahoma" panose="020B0604030504040204" pitchFamily="34" charset="0"/>
                <a:cs typeface="Tahoma" panose="020B0604030504040204" pitchFamily="34" charset="0"/>
              </a:rPr>
              <a:t>th</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 Year A</a:t>
            </a:r>
            <a:endPar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marL="0" indent="0" algn="l">
              <a:buNone/>
            </a:pPr>
            <a:endParaRPr lang="en-US" sz="2000" b="1" i="1" dirty="0">
              <a:solidFill>
                <a:schemeClr val="bg1"/>
              </a:solidFill>
            </a:endParaRPr>
          </a:p>
          <a:p>
            <a:pPr marL="0" indent="0" algn="l">
              <a:buNone/>
            </a:pPr>
            <a:r>
              <a:rPr lang="en-US" sz="2000" b="1" i="1" dirty="0">
                <a:solidFill>
                  <a:schemeClr val="bg1"/>
                </a:solidFill>
              </a:rPr>
              <a:t>Gather Song:  </a:t>
            </a:r>
          </a:p>
          <a:p>
            <a:pPr algn="l" eaLnBrk="1" hangingPunct="1">
              <a:lnSpc>
                <a:spcPct val="80000"/>
              </a:lnSpc>
              <a:buNone/>
              <a:defRPr/>
            </a:pP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Lord of All Hopefulness</a:t>
            </a:r>
            <a:endParaRPr lang="en-US" sz="9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None/>
              <a:defRPr/>
            </a:pPr>
            <a:endParaRPr lang="en-US" sz="8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None/>
              <a:defRPr/>
            </a:pPr>
            <a:r>
              <a:rPr lang="en-US" sz="1800" b="1" i="1" dirty="0">
                <a:solidFill>
                  <a:schemeClr val="bg1"/>
                </a:solidFill>
              </a:rPr>
              <a:t>Responsorial Psalm 96</a:t>
            </a:r>
          </a:p>
          <a:p>
            <a:pPr algn="l" eaLnBrk="1" hangingPunct="1">
              <a:lnSpc>
                <a:spcPct val="80000"/>
              </a:lnSpc>
              <a:buFontTx/>
              <a:buNone/>
              <a:defRPr/>
            </a:pPr>
            <a:r>
              <a:rPr lang="vi-VN" sz="1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vi-VN" sz="20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Give the Lord </a:t>
            </a:r>
            <a:r>
              <a:rPr lang="en-US" sz="2400" b="1" dirty="0" err="1">
                <a:solidFill>
                  <a:schemeClr val="bg1"/>
                </a:solidFill>
                <a:latin typeface="Tahoma" panose="020B0604030504040204" pitchFamily="34" charset="0"/>
                <a:ea typeface="Tahoma" panose="020B0604030504040204" pitchFamily="34" charset="0"/>
                <a:cs typeface="Tahoma" panose="020B0604030504040204" pitchFamily="34" charset="0"/>
              </a:rPr>
              <a:t>Glogy</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and Honor</a:t>
            </a:r>
            <a:r>
              <a:rPr lang="vi-VN" sz="2400" b="1" dirty="0">
                <a:solidFill>
                  <a:schemeClr val="bg1"/>
                </a:solidFill>
                <a:latin typeface="Tahoma" panose="020B0604030504040204" pitchFamily="34" charset="0"/>
                <a:ea typeface="Tahoma" panose="020B0604030504040204" pitchFamily="34" charset="0"/>
                <a:cs typeface="Tahoma" panose="020B0604030504040204" pitchFamily="34" charset="0"/>
              </a:rPr>
              <a:t>.</a:t>
            </a:r>
            <a:endPar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FontTx/>
              <a:buNone/>
              <a:defRPr/>
            </a:pPr>
            <a:endParaRPr lang="en-US" sz="9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FontTx/>
              <a:buNone/>
              <a:defRPr/>
            </a:pPr>
            <a:r>
              <a:rPr lang="en-US" sz="1800" b="1" i="1" dirty="0">
                <a:solidFill>
                  <a:schemeClr val="bg1"/>
                </a:solidFill>
              </a:rPr>
              <a:t>Prep. of the Gifts:  </a:t>
            </a:r>
          </a:p>
          <a:p>
            <a:pPr algn="l" eaLnBrk="1" hangingPunct="1">
              <a:lnSpc>
                <a:spcPct val="80000"/>
              </a:lnSpc>
              <a:buFontTx/>
              <a:buNone/>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There is a Longing.</a:t>
            </a:r>
          </a:p>
          <a:p>
            <a:pPr algn="l" eaLnBrk="1" hangingPunct="1">
              <a:lnSpc>
                <a:spcPct val="80000"/>
              </a:lnSpc>
              <a:buFontTx/>
              <a:buNone/>
              <a:defRPr/>
            </a:pPr>
            <a:endParaRPr lang="vi-VN" sz="8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FontTx/>
              <a:buNone/>
              <a:defRPr/>
            </a:pPr>
            <a:r>
              <a:rPr lang="en-US" sz="1800" b="1" i="1" dirty="0">
                <a:solidFill>
                  <a:schemeClr val="bg1"/>
                </a:solidFill>
              </a:rPr>
              <a:t>Communion Song : </a:t>
            </a:r>
          </a:p>
          <a:p>
            <a:pPr algn="l" eaLnBrk="1" hangingPunct="1">
              <a:lnSpc>
                <a:spcPct val="80000"/>
              </a:lnSpc>
              <a:buNone/>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God’s Holy Gifts</a:t>
            </a:r>
          </a:p>
          <a:p>
            <a:pPr algn="l" eaLnBrk="1" hangingPunct="1">
              <a:lnSpc>
                <a:spcPct val="80000"/>
              </a:lnSpc>
              <a:buNone/>
              <a:defRPr/>
            </a:pP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   Ave Maria</a:t>
            </a:r>
          </a:p>
          <a:p>
            <a:pPr algn="l" eaLnBrk="1" hangingPunct="1">
              <a:lnSpc>
                <a:spcPct val="80000"/>
              </a:lnSpc>
              <a:buNone/>
              <a:defRPr/>
            </a:pPr>
            <a:endParaRPr lang="vi-VN" sz="1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l" eaLnBrk="1" hangingPunct="1">
              <a:lnSpc>
                <a:spcPct val="80000"/>
              </a:lnSpc>
              <a:buNone/>
              <a:defRPr/>
            </a:pPr>
            <a:r>
              <a:rPr lang="en-US" sz="1800" i="1" dirty="0">
                <a:solidFill>
                  <a:schemeClr val="bg1"/>
                </a:solidFill>
              </a:rPr>
              <a:t>Recessional: </a:t>
            </a:r>
          </a:p>
          <a:p>
            <a:pPr algn="l" eaLnBrk="1" hangingPunct="1">
              <a:lnSpc>
                <a:spcPct val="80000"/>
              </a:lnSpc>
              <a:buNone/>
              <a:defRPr/>
            </a:pPr>
            <a:r>
              <a:rPr lang="vi-VN" sz="1800" b="1" dirty="0">
                <a:solidFill>
                  <a:schemeClr val="bg1"/>
                </a:solidFill>
              </a:rPr>
              <a:t>   </a:t>
            </a: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Song Of Mary</a:t>
            </a:r>
            <a:endParaRPr lang="en-US" sz="6600" dirty="0">
              <a:solidFill>
                <a:schemeClr val="bg1"/>
              </a:solidFill>
            </a:endParaRPr>
          </a:p>
        </p:txBody>
      </p:sp>
    </p:spTree>
    <p:extLst>
      <p:ext uri="{BB962C8B-B14F-4D97-AF65-F5344CB8AC3E}">
        <p14:creationId xmlns:p14="http://schemas.microsoft.com/office/powerpoint/2010/main" val="3290720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p:cNvSpPr>
            <a:spLocks noChangeArrowheads="1"/>
          </p:cNvSpPr>
          <p:nvPr/>
        </p:nvSpPr>
        <p:spPr bwMode="auto">
          <a:xfrm>
            <a:off x="0" y="14058"/>
            <a:ext cx="9067800" cy="5072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rPr>
              <a:t>1</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Lord of all hopefulness, Lord of all joy, Whose trust, ever childlike no cares ca destroy, Be there at our waking, and give us, we pray Your bliss in our hearts Lord at the break of the day</a:t>
            </a:r>
            <a:endParaRPr lang="en-US" altLang="en-US" sz="4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63704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DD467-C9DC-3E6F-2335-215E6C359740}"/>
            </a:ext>
          </a:extLst>
        </p:cNvPr>
        <p:cNvGrpSpPr/>
        <p:nvPr/>
      </p:nvGrpSpPr>
      <p:grpSpPr>
        <a:xfrm>
          <a:off x="0" y="0"/>
          <a:ext cx="0" cy="0"/>
          <a:chOff x="0" y="0"/>
          <a:chExt cx="0" cy="0"/>
        </a:xfrm>
      </p:grpSpPr>
      <p:sp>
        <p:nvSpPr>
          <p:cNvPr id="8194" name="Rectangle 5">
            <a:extLst>
              <a:ext uri="{FF2B5EF4-FFF2-40B4-BE49-F238E27FC236}">
                <a16:creationId xmlns:a16="http://schemas.microsoft.com/office/drawing/2014/main" id="{BB1E2BE4-F238-68EC-003A-CBEB033156DD}"/>
              </a:ext>
            </a:extLst>
          </p:cNvPr>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a:extLst>
              <a:ext uri="{FF2B5EF4-FFF2-40B4-BE49-F238E27FC236}">
                <a16:creationId xmlns:a16="http://schemas.microsoft.com/office/drawing/2014/main" id="{D7770A70-332A-E711-2DC6-78FD4E6ED7F5}"/>
              </a:ext>
            </a:extLst>
          </p:cNvPr>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a:extLst>
              <a:ext uri="{FF2B5EF4-FFF2-40B4-BE49-F238E27FC236}">
                <a16:creationId xmlns:a16="http://schemas.microsoft.com/office/drawing/2014/main" id="{BC03F0F1-CE0C-0D6A-B8C7-EDBC240E9CD7}"/>
              </a:ext>
            </a:extLst>
          </p:cNvPr>
          <p:cNvSpPr>
            <a:spLocks noChangeArrowheads="1"/>
          </p:cNvSpPr>
          <p:nvPr/>
        </p:nvSpPr>
        <p:spPr bwMode="auto">
          <a:xfrm>
            <a:off x="0" y="0"/>
            <a:ext cx="9220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endParaRPr lang="en-US" altLang="en-US" sz="3000" b="1" i="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altLang="en-US" sz="3000" b="1" i="1" dirty="0">
                <a:solidFill>
                  <a:srgbClr val="FFFF00"/>
                </a:solidFill>
                <a:latin typeface="Tahoma" panose="020B0604030504040204" pitchFamily="34" charset="0"/>
                <a:ea typeface="Tahoma" panose="020B0604030504040204" pitchFamily="34" charset="0"/>
                <a:cs typeface="Tahoma" panose="020B0604030504040204" pitchFamily="34" charset="0"/>
              </a:rPr>
              <a:t>2</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Lord of all eagerness, Lord of all faith, whose strong hands were skilled at the plane and the lathe, Be there at our labors, and give us we pray Your strength in our hearts, Lord at the noon of the day.</a:t>
            </a:r>
            <a:endParaRPr lang="en-US" altLang="en-US" sz="4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4208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75115-5255-A336-3CF2-32C29828C538}"/>
            </a:ext>
          </a:extLst>
        </p:cNvPr>
        <p:cNvGrpSpPr/>
        <p:nvPr/>
      </p:nvGrpSpPr>
      <p:grpSpPr>
        <a:xfrm>
          <a:off x="0" y="0"/>
          <a:ext cx="0" cy="0"/>
          <a:chOff x="0" y="0"/>
          <a:chExt cx="0" cy="0"/>
        </a:xfrm>
      </p:grpSpPr>
      <p:sp>
        <p:nvSpPr>
          <p:cNvPr id="8194" name="Rectangle 5">
            <a:extLst>
              <a:ext uri="{FF2B5EF4-FFF2-40B4-BE49-F238E27FC236}">
                <a16:creationId xmlns:a16="http://schemas.microsoft.com/office/drawing/2014/main" id="{CEC167FD-E2C0-54E3-DF43-2893CFE8723E}"/>
              </a:ext>
            </a:extLst>
          </p:cNvPr>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a:extLst>
              <a:ext uri="{FF2B5EF4-FFF2-40B4-BE49-F238E27FC236}">
                <a16:creationId xmlns:a16="http://schemas.microsoft.com/office/drawing/2014/main" id="{35D7274B-67B7-94AF-D8E7-3E0EB2CC2B55}"/>
              </a:ext>
            </a:extLst>
          </p:cNvPr>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a:extLst>
              <a:ext uri="{FF2B5EF4-FFF2-40B4-BE49-F238E27FC236}">
                <a16:creationId xmlns:a16="http://schemas.microsoft.com/office/drawing/2014/main" id="{1FD439BD-D218-F0E7-4F5C-CACF62600124}"/>
              </a:ext>
            </a:extLst>
          </p:cNvPr>
          <p:cNvSpPr>
            <a:spLocks noChangeArrowheads="1"/>
          </p:cNvSpPr>
          <p:nvPr/>
        </p:nvSpPr>
        <p:spPr bwMode="auto">
          <a:xfrm>
            <a:off x="0" y="0"/>
            <a:ext cx="914400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latin typeface="Tahoma" panose="020B0604030504040204" pitchFamily="34" charset="0"/>
                <a:ea typeface="Tahoma" panose="020B0604030504040204" pitchFamily="34" charset="0"/>
                <a:cs typeface="Tahoma" panose="020B0604030504040204" pitchFamily="34" charset="0"/>
              </a:rPr>
              <a:t>3</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Lord of all kindliness, Lord of all grace, Your hands swift to welcome, your arms to embrace, Be there at our homing, and give us we pray, Your love in our hearts, Lord at the eve of the day.</a:t>
            </a:r>
            <a:endParaRPr lang="en-US" altLang="en-US" sz="4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866387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BC00B-48E3-5827-1EC3-0CBFDC2A0A64}"/>
            </a:ext>
          </a:extLst>
        </p:cNvPr>
        <p:cNvGrpSpPr/>
        <p:nvPr/>
      </p:nvGrpSpPr>
      <p:grpSpPr>
        <a:xfrm>
          <a:off x="0" y="0"/>
          <a:ext cx="0" cy="0"/>
          <a:chOff x="0" y="0"/>
          <a:chExt cx="0" cy="0"/>
        </a:xfrm>
      </p:grpSpPr>
      <p:sp>
        <p:nvSpPr>
          <p:cNvPr id="8194" name="Rectangle 5">
            <a:extLst>
              <a:ext uri="{FF2B5EF4-FFF2-40B4-BE49-F238E27FC236}">
                <a16:creationId xmlns:a16="http://schemas.microsoft.com/office/drawing/2014/main" id="{1499437C-1F93-4080-DCEE-044BBC760C8F}"/>
              </a:ext>
            </a:extLst>
          </p:cNvPr>
          <p:cNvSpPr>
            <a:spLocks noChangeArrowheads="1"/>
          </p:cNvSpPr>
          <p:nvPr/>
        </p:nvSpPr>
        <p:spPr bwMode="auto">
          <a:xfrm>
            <a:off x="1314450" y="171450"/>
            <a:ext cx="65151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3300">
              <a:solidFill>
                <a:schemeClr val="tx2"/>
              </a:solidFill>
            </a:endParaRPr>
          </a:p>
        </p:txBody>
      </p:sp>
      <p:sp>
        <p:nvSpPr>
          <p:cNvPr id="8195" name="Rectangle 6">
            <a:extLst>
              <a:ext uri="{FF2B5EF4-FFF2-40B4-BE49-F238E27FC236}">
                <a16:creationId xmlns:a16="http://schemas.microsoft.com/office/drawing/2014/main" id="{C7A0D6D4-7CE1-8F54-E83B-3C211A96E68A}"/>
              </a:ext>
            </a:extLst>
          </p:cNvPr>
          <p:cNvSpPr>
            <a:spLocks noChangeArrowheads="1"/>
          </p:cNvSpPr>
          <p:nvPr/>
        </p:nvSpPr>
        <p:spPr bwMode="auto">
          <a:xfrm>
            <a:off x="1257300" y="171450"/>
            <a:ext cx="6629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000">
                <a:solidFill>
                  <a:schemeClr val="tx2"/>
                </a:solidFill>
              </a:rPr>
              <a:t> </a:t>
            </a:r>
            <a:br>
              <a:rPr lang="en-US" altLang="en-US" sz="3000">
                <a:solidFill>
                  <a:schemeClr val="tx2"/>
                </a:solidFill>
              </a:rPr>
            </a:br>
            <a:endParaRPr lang="en-US" altLang="en-US" sz="4050">
              <a:solidFill>
                <a:schemeClr val="tx2"/>
              </a:solidFill>
              <a:latin typeface="Times New Roman" pitchFamily="18" charset="0"/>
            </a:endParaRPr>
          </a:p>
        </p:txBody>
      </p:sp>
      <p:sp>
        <p:nvSpPr>
          <p:cNvPr id="8196" name="Rectangle 7">
            <a:extLst>
              <a:ext uri="{FF2B5EF4-FFF2-40B4-BE49-F238E27FC236}">
                <a16:creationId xmlns:a16="http://schemas.microsoft.com/office/drawing/2014/main" id="{D50E6B2E-7A93-BD49-40E5-DA14358F9F3E}"/>
              </a:ext>
            </a:extLst>
          </p:cNvPr>
          <p:cNvSpPr>
            <a:spLocks noChangeArrowheads="1"/>
          </p:cNvSpPr>
          <p:nvPr/>
        </p:nvSpPr>
        <p:spPr bwMode="auto">
          <a:xfrm>
            <a:off x="0" y="0"/>
            <a:ext cx="91440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l" eaLnBrk="1" hangingPunct="1"/>
            <a:r>
              <a:rPr lang="en-US" altLang="en-US" sz="3000" b="1" i="1" dirty="0">
                <a:solidFill>
                  <a:srgbClr val="FFFF00"/>
                </a:solidFill>
                <a:latin typeface="Tahoma" panose="020B0604030504040204" pitchFamily="34" charset="0"/>
                <a:ea typeface="Tahoma" panose="020B0604030504040204" pitchFamily="34" charset="0"/>
                <a:cs typeface="Tahoma" panose="020B0604030504040204" pitchFamily="34" charset="0"/>
              </a:rPr>
              <a:t>4</a:t>
            </a:r>
            <a:r>
              <a:rPr lang="en-US" altLang="en-US" sz="30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Lord of all gentleness, Lord of </a:t>
            </a:r>
            <a:r>
              <a:rPr lang="en-US" sz="4400" b="1" dirty="0" err="1">
                <a:solidFill>
                  <a:schemeClr val="bg1"/>
                </a:solidFill>
                <a:latin typeface="Tahoma" panose="020B0604030504040204" pitchFamily="34" charset="0"/>
                <a:ea typeface="Tahoma" panose="020B0604030504040204" pitchFamily="34" charset="0"/>
                <a:cs typeface="Tahoma" panose="020B0604030504040204" pitchFamily="34" charset="0"/>
              </a:rPr>
              <a:t>alll</a:t>
            </a: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 calm, Whose voice is contentment, whose presence is balm, Be there at our sleeping, and give us we pray, Your peace in our hearts, Lord at the end of the day.</a:t>
            </a:r>
            <a:endParaRPr lang="en-US" altLang="en-US" sz="4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861595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7E2AF9-391E-E9AA-7A70-9719862A8DE2}"/>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2936A7-EB74-A02F-3123-5E02D5F7839D}"/>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2">
            <a:extLst>
              <a:ext uri="{FF2B5EF4-FFF2-40B4-BE49-F238E27FC236}">
                <a16:creationId xmlns:a16="http://schemas.microsoft.com/office/drawing/2014/main" id="{5C276962-0205-5EDE-E269-0E7BBED54BF8}"/>
              </a:ext>
            </a:extLst>
          </p:cNvPr>
          <p:cNvSpPr>
            <a:spLocks noGrp="1" noChangeArrowheads="1"/>
          </p:cNvSpPr>
          <p:nvPr>
            <p:ph type="ctrTitle"/>
          </p:nvPr>
        </p:nvSpPr>
        <p:spPr>
          <a:xfrm>
            <a:off x="358485" y="841772"/>
            <a:ext cx="3017520" cy="2403100"/>
          </a:xfrm>
        </p:spPr>
        <p:txBody>
          <a:bodyPr anchor="b">
            <a:normAutofit/>
          </a:bodyPr>
          <a:lstStyle/>
          <a:p>
            <a:pPr algn="l">
              <a:spcAft>
                <a:spcPts val="600"/>
              </a:spcAft>
            </a:pPr>
            <a:r>
              <a:rPr lang="en-US" altLang="en-US" sz="3600" b="1">
                <a:latin typeface="Tahoma" panose="020B0604030504040204" pitchFamily="34" charset="0"/>
                <a:ea typeface="Tahoma" panose="020B0604030504040204" pitchFamily="34" charset="0"/>
                <a:cs typeface="Tahoma" panose="020B0604030504040204" pitchFamily="34" charset="0"/>
              </a:rPr>
              <a:t>Penitential Act</a:t>
            </a:r>
          </a:p>
        </p:txBody>
      </p:sp>
      <p:sp>
        <p:nvSpPr>
          <p:cNvPr id="77" name="Rectangle 76">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9" name="Rectangle 78">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746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A0FB2250-8FD7-4921-9925-AED4FF4133DA}" type="slidenum">
              <a:rPr lang="en-US"/>
              <a:pPr>
                <a:defRPr/>
              </a:pPr>
              <a:t>7</a:t>
            </a:fld>
            <a:endParaRPr lang="en-US"/>
          </a:p>
        </p:txBody>
      </p:sp>
      <p:sp>
        <p:nvSpPr>
          <p:cNvPr id="24580" name="Content Placeholder 3"/>
          <p:cNvSpPr>
            <a:spLocks noGrp="1"/>
          </p:cNvSpPr>
          <p:nvPr>
            <p:ph sz="quarter" idx="1"/>
          </p:nvPr>
        </p:nvSpPr>
        <p:spPr>
          <a:xfrm>
            <a:off x="0" y="447675"/>
            <a:ext cx="8991600" cy="4514850"/>
          </a:xfrm>
        </p:spPr>
        <p:txBody>
          <a:bodyPr rtlCol="0">
            <a:normAutofit fontScale="92500" lnSpcReduction="20000"/>
          </a:bodyPr>
          <a:lstStyle/>
          <a:p>
            <a:pPr fontAlgn="auto">
              <a:spcAft>
                <a:spcPts val="0"/>
              </a:spcAft>
              <a:buFont typeface="Wingdings 2" pitchFamily="18" charset="2"/>
              <a:buNone/>
              <a:defRPr/>
            </a:pPr>
            <a:r>
              <a:rPr lang="en-US" sz="2400" dirty="0"/>
              <a:t>	</a:t>
            </a:r>
            <a:r>
              <a:rPr lang="en-US" sz="6000" b="1" dirty="0">
                <a:solidFill>
                  <a:schemeClr val="bg1"/>
                </a:solidFill>
                <a:latin typeface="Tahoma" pitchFamily="34" charset="0"/>
                <a:cs typeface="Tahoma" pitchFamily="34" charset="0"/>
              </a:rPr>
              <a:t>I confess to almighty God and to you, my brothers and sisters, that I have greatly sinned, in my thoughts and in my words,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333E301-95F7-4383-827B-1E3FA2FABBE9}" type="slidenum">
              <a:rPr lang="en-US"/>
              <a:pPr>
                <a:defRPr/>
              </a:pPr>
              <a:t>8</a:t>
            </a:fld>
            <a:endParaRPr lang="en-US"/>
          </a:p>
        </p:txBody>
      </p:sp>
      <p:sp>
        <p:nvSpPr>
          <p:cNvPr id="24580" name="Content Placeholder 3"/>
          <p:cNvSpPr>
            <a:spLocks noGrp="1"/>
          </p:cNvSpPr>
          <p:nvPr>
            <p:ph sz="quarter" idx="1"/>
          </p:nvPr>
        </p:nvSpPr>
        <p:spPr>
          <a:xfrm>
            <a:off x="0" y="285750"/>
            <a:ext cx="8763000" cy="4686300"/>
          </a:xfrm>
        </p:spPr>
        <p:txBody>
          <a:bodyPr rtlCol="0">
            <a:normAutofit fontScale="62500" lnSpcReduction="20000"/>
          </a:bodyPr>
          <a:lstStyle/>
          <a:p>
            <a:pPr fontAlgn="auto">
              <a:spcAft>
                <a:spcPts val="0"/>
              </a:spcAft>
              <a:buFont typeface="Wingdings 2" pitchFamily="18" charset="2"/>
              <a:buNone/>
              <a:defRPr/>
            </a:pPr>
            <a:r>
              <a:rPr lang="en-US" sz="2400" dirty="0"/>
              <a:t>	</a:t>
            </a:r>
            <a:r>
              <a:rPr lang="en-US" sz="6700" b="1" dirty="0">
                <a:solidFill>
                  <a:schemeClr val="bg1"/>
                </a:solidFill>
                <a:latin typeface="Tahoma" pitchFamily="34" charset="0"/>
                <a:cs typeface="Tahoma" pitchFamily="34" charset="0"/>
              </a:rPr>
              <a:t>in what I have done</a:t>
            </a:r>
            <a:br>
              <a:rPr lang="en-US" sz="6700" b="1" dirty="0">
                <a:solidFill>
                  <a:schemeClr val="bg1"/>
                </a:solidFill>
                <a:latin typeface="Tahoma" pitchFamily="34" charset="0"/>
                <a:cs typeface="Tahoma" pitchFamily="34" charset="0"/>
              </a:rPr>
            </a:br>
            <a:r>
              <a:rPr lang="en-US" sz="6700" b="1" dirty="0">
                <a:solidFill>
                  <a:schemeClr val="bg1"/>
                </a:solidFill>
                <a:latin typeface="Tahoma" pitchFamily="34" charset="0"/>
                <a:cs typeface="Tahoma" pitchFamily="34" charset="0"/>
              </a:rPr>
              <a:t>and in what I have failed to do,</a:t>
            </a:r>
            <a:br>
              <a:rPr lang="en-US" sz="6700" b="1" dirty="0">
                <a:solidFill>
                  <a:schemeClr val="bg1"/>
                </a:solidFill>
                <a:latin typeface="Tahoma" pitchFamily="34" charset="0"/>
                <a:cs typeface="Tahoma" pitchFamily="34" charset="0"/>
              </a:rPr>
            </a:br>
            <a:r>
              <a:rPr lang="en-US" sz="6700" b="1" u="sng" dirty="0">
                <a:solidFill>
                  <a:schemeClr val="bg1"/>
                </a:solidFill>
                <a:latin typeface="Tahoma" pitchFamily="34" charset="0"/>
                <a:cs typeface="Tahoma" pitchFamily="34" charset="0"/>
              </a:rPr>
              <a:t>through my fault, </a:t>
            </a:r>
          </a:p>
          <a:p>
            <a:pPr fontAlgn="auto">
              <a:spcAft>
                <a:spcPts val="0"/>
              </a:spcAft>
              <a:buFont typeface="Wingdings 2" pitchFamily="18" charset="2"/>
              <a:buNone/>
              <a:defRPr/>
            </a:pPr>
            <a:r>
              <a:rPr lang="en-US" sz="6700" b="1" dirty="0">
                <a:solidFill>
                  <a:schemeClr val="bg1"/>
                </a:solidFill>
                <a:latin typeface="Tahoma" pitchFamily="34" charset="0"/>
                <a:cs typeface="Tahoma" pitchFamily="34" charset="0"/>
              </a:rPr>
              <a:t>  </a:t>
            </a:r>
            <a:r>
              <a:rPr lang="en-US" sz="6700" b="1" u="sng" dirty="0">
                <a:solidFill>
                  <a:schemeClr val="bg1"/>
                </a:solidFill>
                <a:latin typeface="Tahoma" pitchFamily="34" charset="0"/>
                <a:cs typeface="Tahoma" pitchFamily="34" charset="0"/>
              </a:rPr>
              <a:t>through my fault,</a:t>
            </a:r>
            <a:br>
              <a:rPr lang="en-US" sz="6700" b="1" u="sng" dirty="0">
                <a:solidFill>
                  <a:schemeClr val="bg1"/>
                </a:solidFill>
                <a:latin typeface="Tahoma" pitchFamily="34" charset="0"/>
                <a:cs typeface="Tahoma" pitchFamily="34" charset="0"/>
              </a:rPr>
            </a:br>
            <a:r>
              <a:rPr lang="en-US" sz="6700" b="1" u="sng" dirty="0">
                <a:solidFill>
                  <a:schemeClr val="bg1"/>
                </a:solidFill>
                <a:latin typeface="Tahoma" pitchFamily="34" charset="0"/>
                <a:cs typeface="Tahoma" pitchFamily="34" charset="0"/>
              </a:rPr>
              <a:t>through my most </a:t>
            </a:r>
            <a:r>
              <a:rPr lang="en-US" sz="6700" b="1" u="sng" dirty="0" err="1">
                <a:solidFill>
                  <a:schemeClr val="bg1"/>
                </a:solidFill>
                <a:latin typeface="Tahoma" pitchFamily="34" charset="0"/>
                <a:cs typeface="Tahoma" pitchFamily="34" charset="0"/>
              </a:rPr>
              <a:t>grievious</a:t>
            </a:r>
            <a:r>
              <a:rPr lang="en-US" sz="6700" b="1" u="sng" dirty="0">
                <a:solidFill>
                  <a:schemeClr val="bg1"/>
                </a:solidFill>
                <a:latin typeface="Tahoma" pitchFamily="34" charset="0"/>
                <a:cs typeface="Tahoma" pitchFamily="34" charset="0"/>
              </a:rPr>
              <a:t> fault;</a:t>
            </a:r>
            <a:br>
              <a:rPr lang="en-US" sz="6700" b="1" u="sng" dirty="0">
                <a:solidFill>
                  <a:schemeClr val="bg1"/>
                </a:solidFill>
                <a:latin typeface="Tahoma" pitchFamily="34" charset="0"/>
                <a:cs typeface="Tahoma" pitchFamily="34" charset="0"/>
              </a:rPr>
            </a:br>
            <a:endParaRPr lang="en-US" sz="6700" b="1" dirty="0">
              <a:solidFill>
                <a:schemeClr val="bg1"/>
              </a:solidFill>
              <a:latin typeface="Tahoma" pitchFamily="34" charset="0"/>
              <a:cs typeface="Tahoma" pitchFamily="34" charset="0"/>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204A0DE4-4936-4877-A6C5-38E85AC20284}" type="slidenum">
              <a:rPr lang="en-US"/>
              <a:pPr>
                <a:defRPr/>
              </a:pPr>
              <a:t>9</a:t>
            </a:fld>
            <a:endParaRPr lang="en-US"/>
          </a:p>
        </p:txBody>
      </p:sp>
      <p:sp>
        <p:nvSpPr>
          <p:cNvPr id="16387" name="Content Placeholder 3"/>
          <p:cNvSpPr>
            <a:spLocks noGrp="1"/>
          </p:cNvSpPr>
          <p:nvPr>
            <p:ph sz="quarter" idx="1"/>
          </p:nvPr>
        </p:nvSpPr>
        <p:spPr>
          <a:xfrm>
            <a:off x="152400" y="65414"/>
            <a:ext cx="8839200" cy="4457700"/>
          </a:xfrm>
        </p:spPr>
        <p:txBody>
          <a:bodyPr/>
          <a:lstStyle/>
          <a:p>
            <a:pPr>
              <a:buFont typeface="Wingdings 2" pitchFamily="18" charset="2"/>
              <a:buNone/>
            </a:pPr>
            <a:r>
              <a:rPr lang="en-US" altLang="en-US" sz="4400" b="1" u="sng" dirty="0">
                <a:solidFill>
                  <a:schemeClr val="bg1"/>
                </a:solidFill>
                <a:latin typeface="Tahoma" pitchFamily="34" charset="0"/>
                <a:cs typeface="Tahoma" pitchFamily="34" charset="0"/>
              </a:rPr>
              <a:t>therefore</a:t>
            </a:r>
            <a:r>
              <a:rPr lang="en-US" altLang="en-US" sz="4400" b="1" dirty="0">
                <a:solidFill>
                  <a:schemeClr val="bg1"/>
                </a:solidFill>
                <a:latin typeface="Tahoma" pitchFamily="34" charset="0"/>
                <a:cs typeface="Tahoma" pitchFamily="34" charset="0"/>
              </a:rPr>
              <a:t> I ask blessed Mary ever-Virgin, all the Angels and Saints, and you, my brothers and sisters, to pray for me to the Lord our God.</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80EAA89-BD19-0D91-5088-7E6C920C78C9}"/>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6441511-8EBA-A748-0D64-472696D67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1E1AD42D-CF73-EA1C-A6B3-0F8977F1BE55}"/>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BCD44F32-CEB9-A8DA-6529-3F22E682A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64646F9E-E309-343A-5D60-0C87A63984BA}"/>
              </a:ext>
            </a:extLst>
          </p:cNvPr>
          <p:cNvSpPr>
            <a:spLocks noGrp="1" noChangeArrowheads="1"/>
          </p:cNvSpPr>
          <p:nvPr>
            <p:ph type="ctrTitle"/>
          </p:nvPr>
        </p:nvSpPr>
        <p:spPr>
          <a:xfrm>
            <a:off x="358485" y="841772"/>
            <a:ext cx="3017520" cy="2403100"/>
          </a:xfrm>
        </p:spPr>
        <p:txBody>
          <a:bodyPr anchor="b">
            <a:normAutofit/>
          </a:bodyPr>
          <a:lstStyle/>
          <a:p>
            <a:pPr algn="l">
              <a:spcAft>
                <a:spcPts val="600"/>
              </a:spcAft>
            </a:pPr>
            <a:r>
              <a:rPr lang="en-US" altLang="en-US" sz="3600" b="1" dirty="0">
                <a:latin typeface="Tahoma" panose="020B0604030504040204" pitchFamily="34" charset="0"/>
                <a:ea typeface="Tahoma" panose="020B0604030504040204" pitchFamily="34" charset="0"/>
                <a:cs typeface="Tahoma" panose="020B0604030504040204" pitchFamily="34" charset="0"/>
              </a:rPr>
              <a:t>Gloria Prayer</a:t>
            </a:r>
          </a:p>
        </p:txBody>
      </p:sp>
      <p:sp>
        <p:nvSpPr>
          <p:cNvPr id="77" name="Rectangle 76">
            <a:extLst>
              <a:ext uri="{FF2B5EF4-FFF2-40B4-BE49-F238E27FC236}">
                <a16:creationId xmlns:a16="http://schemas.microsoft.com/office/drawing/2014/main" id="{58105CE5-E707-9C23-678A-730C6D8B41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A76C0A60-6FF3-FB90-5CBB-65EA865CC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3766752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11</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8021" y="13335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Refrain:</a:t>
            </a:r>
          </a:p>
          <a:p>
            <a:pPr>
              <a:buFont typeface="Wingdings 2" pitchFamily="18" charset="2"/>
              <a:buNone/>
            </a:pPr>
            <a:r>
              <a:rPr lang="vi-VN" altLang="en-US" sz="4800" b="1" dirty="0">
                <a:solidFill>
                  <a:schemeClr val="bg1"/>
                </a:solidFill>
                <a:latin typeface="Tahoma" pitchFamily="34" charset="0"/>
                <a:cs typeface="Tahoma" pitchFamily="34" charset="0"/>
              </a:rPr>
              <a:t> </a:t>
            </a:r>
            <a:r>
              <a:rPr lang="en-US" altLang="en-US" sz="4800" b="1" dirty="0">
                <a:solidFill>
                  <a:schemeClr val="bg1"/>
                </a:solidFill>
                <a:latin typeface="Tahoma" pitchFamily="34" charset="0"/>
                <a:cs typeface="Tahoma" pitchFamily="34" charset="0"/>
              </a:rPr>
              <a:t>Glory to God, Glory to God. Glory to God in the highest, and on earth, peace on earth, peace to people of good will</a:t>
            </a:r>
          </a:p>
        </p:txBody>
      </p:sp>
    </p:spTree>
    <p:extLst>
      <p:ext uri="{BB962C8B-B14F-4D97-AF65-F5344CB8AC3E}">
        <p14:creationId xmlns:p14="http://schemas.microsoft.com/office/powerpoint/2010/main" val="7946663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12</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76200" y="34290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1. </a:t>
            </a:r>
            <a:r>
              <a:rPr lang="en-US" altLang="en-US" sz="4400" b="1" dirty="0">
                <a:solidFill>
                  <a:schemeClr val="bg1"/>
                </a:solidFill>
                <a:latin typeface="Tahoma" pitchFamily="34" charset="0"/>
                <a:cs typeface="Tahoma" pitchFamily="34" charset="0"/>
              </a:rPr>
              <a:t>We praise you, we bless you, we adore you, we glorify you, we give you thanks for your great glory. Lord God, heavenly King, O God, almighty Father.</a:t>
            </a:r>
          </a:p>
        </p:txBody>
      </p:sp>
    </p:spTree>
    <p:extLst>
      <p:ext uri="{BB962C8B-B14F-4D97-AF65-F5344CB8AC3E}">
        <p14:creationId xmlns:p14="http://schemas.microsoft.com/office/powerpoint/2010/main" val="177951473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13</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28575" y="5715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2. </a:t>
            </a:r>
            <a:r>
              <a:rPr lang="en-US" altLang="en-US" sz="3600" b="1" dirty="0">
                <a:solidFill>
                  <a:schemeClr val="bg1"/>
                </a:solidFill>
                <a:latin typeface="Tahoma" pitchFamily="34" charset="0"/>
                <a:cs typeface="Tahoma" pitchFamily="34" charset="0"/>
              </a:rPr>
              <a:t>Lord Jesus Christ, only Begotten Son, Lord God, Lamb of God, Son of the Father, you take away the sins of the world, have mercy on us. You take way the sins of the world, receive our pray you are seated at the right hand, the right hand of the Father, have mercy on us</a:t>
            </a:r>
          </a:p>
        </p:txBody>
      </p:sp>
    </p:spTree>
    <p:extLst>
      <p:ext uri="{BB962C8B-B14F-4D97-AF65-F5344CB8AC3E}">
        <p14:creationId xmlns:p14="http://schemas.microsoft.com/office/powerpoint/2010/main" val="42048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14</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28575" y="5715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3. </a:t>
            </a:r>
            <a:r>
              <a:rPr lang="en-US" altLang="en-US" sz="4400" b="1" dirty="0">
                <a:solidFill>
                  <a:schemeClr val="bg1"/>
                </a:solidFill>
                <a:latin typeface="Tahoma" pitchFamily="34" charset="0"/>
                <a:cs typeface="Tahoma" pitchFamily="34" charset="0"/>
              </a:rPr>
              <a:t>For you alone are the Holy One, you alone are the Lord, you alone are the Most High, Jesus Christ with the Holy Spirit, in the glory of God the Father.</a:t>
            </a:r>
          </a:p>
        </p:txBody>
      </p:sp>
    </p:spTree>
    <p:extLst>
      <p:ext uri="{BB962C8B-B14F-4D97-AF65-F5344CB8AC3E}">
        <p14:creationId xmlns:p14="http://schemas.microsoft.com/office/powerpoint/2010/main" val="307950608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fld id="{F2EBBE82-9C36-4EDA-B8C5-F11CF2B8CA27}" type="slidenum">
              <a:rPr lang="en-US" altLang="en-US" sz="1400">
                <a:solidFill>
                  <a:schemeClr val="tx1"/>
                </a:solidFill>
                <a:latin typeface="Arial" pitchFamily="34" charset="0"/>
              </a:rPr>
              <a:pPr eaLnBrk="1" hangingPunct="1"/>
              <a:t>15</a:t>
            </a:fld>
            <a:endParaRPr lang="en-US" altLang="en-US" sz="1400">
              <a:solidFill>
                <a:schemeClr val="tx1"/>
              </a:solidFill>
              <a:latin typeface="Arial" pitchFamily="34" charset="0"/>
            </a:endParaRPr>
          </a:p>
        </p:txBody>
      </p:sp>
      <p:sp>
        <p:nvSpPr>
          <p:cNvPr id="30722" name="Content Placeholder 3"/>
          <p:cNvSpPr>
            <a:spLocks noGrp="1"/>
          </p:cNvSpPr>
          <p:nvPr>
            <p:ph sz="quarter" idx="1"/>
          </p:nvPr>
        </p:nvSpPr>
        <p:spPr>
          <a:xfrm>
            <a:off x="76200" y="342900"/>
            <a:ext cx="8915400" cy="4457700"/>
          </a:xfrm>
        </p:spPr>
        <p:txBody>
          <a:bodyPr/>
          <a:lstStyle/>
          <a:p>
            <a:pPr>
              <a:buFont typeface="Wingdings 2" pitchFamily="18" charset="2"/>
              <a:buNone/>
            </a:pPr>
            <a:r>
              <a:rPr lang="en-US" altLang="en-US" sz="1800" b="1" dirty="0">
                <a:solidFill>
                  <a:schemeClr val="bg1"/>
                </a:solidFill>
                <a:latin typeface="Tahoma" pitchFamily="34" charset="0"/>
                <a:cs typeface="Tahoma" pitchFamily="34" charset="0"/>
              </a:rPr>
              <a:t>Refrain:</a:t>
            </a:r>
          </a:p>
          <a:p>
            <a:pPr>
              <a:buFont typeface="Wingdings 2" pitchFamily="18" charset="2"/>
              <a:buNone/>
            </a:pPr>
            <a:r>
              <a:rPr lang="en-US" altLang="en-US" sz="4400" b="1" dirty="0">
                <a:solidFill>
                  <a:schemeClr val="bg1"/>
                </a:solidFill>
                <a:latin typeface="Tahoma" pitchFamily="34" charset="0"/>
                <a:cs typeface="Tahoma" pitchFamily="34" charset="0"/>
              </a:rPr>
              <a:t>Glory to God, Glory to God. Glory to God in the highest, and on earth, peace on earth, peace to people of good will. Amen </a:t>
            </a:r>
            <a:r>
              <a:rPr lang="en-US" altLang="en-US" sz="4400" b="1" dirty="0" err="1">
                <a:solidFill>
                  <a:schemeClr val="bg1"/>
                </a:solidFill>
                <a:latin typeface="Tahoma" pitchFamily="34" charset="0"/>
                <a:cs typeface="Tahoma" pitchFamily="34" charset="0"/>
              </a:rPr>
              <a:t>Amen</a:t>
            </a:r>
            <a:r>
              <a:rPr lang="en-US" altLang="en-US" sz="4400" b="1" dirty="0">
                <a:solidFill>
                  <a:schemeClr val="bg1"/>
                </a:solidFill>
                <a:latin typeface="Tahoma" pitchFamily="34" charset="0"/>
                <a:cs typeface="Tahoma" pitchFamily="34" charset="0"/>
              </a:rPr>
              <a:t>.</a:t>
            </a:r>
          </a:p>
        </p:txBody>
      </p:sp>
      <p:sp>
        <p:nvSpPr>
          <p:cNvPr id="3" name="TextBox 2">
            <a:extLst>
              <a:ext uri="{FF2B5EF4-FFF2-40B4-BE49-F238E27FC236}">
                <a16:creationId xmlns:a16="http://schemas.microsoft.com/office/drawing/2014/main" id="{6F20AC7B-4CB9-CEEF-65EB-BC64B4C8EA9F}"/>
              </a:ext>
            </a:extLst>
          </p:cNvPr>
          <p:cNvSpPr txBox="1"/>
          <p:nvPr/>
        </p:nvSpPr>
        <p:spPr>
          <a:xfrm>
            <a:off x="2184400" y="2279363"/>
            <a:ext cx="4724400" cy="584775"/>
          </a:xfrm>
          <a:prstGeom prst="rect">
            <a:avLst/>
          </a:prstGeom>
          <a:noFill/>
        </p:spPr>
        <p:txBody>
          <a:bodyPr wrap="square">
            <a:spAutoFit/>
          </a:bodyPr>
          <a:lstStyle/>
          <a:p>
            <a:r>
              <a:rPr lang="vi-VN" altLang="en-US" sz="3200" b="1" dirty="0">
                <a:solidFill>
                  <a:schemeClr val="bg1"/>
                </a:solidFill>
                <a:latin typeface="Tahoma" panose="020B0604030504040204" pitchFamily="34" charset="0"/>
                <a:ea typeface="Tahoma" panose="020B0604030504040204" pitchFamily="34" charset="0"/>
                <a:cs typeface="Tahoma" panose="020B0604030504040204" pitchFamily="34" charset="0"/>
              </a:rPr>
              <a:t>Gloria Prayer</a:t>
            </a:r>
            <a:endParaRPr lang="en-US" dirty="0"/>
          </a:p>
        </p:txBody>
      </p:sp>
    </p:spTree>
    <p:extLst>
      <p:ext uri="{BB962C8B-B14F-4D97-AF65-F5344CB8AC3E}">
        <p14:creationId xmlns:p14="http://schemas.microsoft.com/office/powerpoint/2010/main" val="294453936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523506-4621-EF0A-16EB-ADA303FB08B4}"/>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3E632DAE-ADC0-1CB6-A410-E7B148491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A412B0FD-C5F4-F4C4-6450-A94D875D86E5}"/>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38CFC0D5-0270-021E-0864-78074C5DAB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C2C20ABA-DD4F-9CD0-EBD0-6649D1FCD081}"/>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Psalm 96:</a:t>
            </a:r>
            <a:br>
              <a:rPr lang="vi-VN" altLang="en-US" sz="3600" b="1" dirty="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Give the Lord Glory and Honor</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F6032D77-591F-A599-3B63-0ADEE62FD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F5076877-AE63-4DE9-C49D-9DB555B87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2504928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5"/>
          <p:cNvSpPr>
            <a:spLocks noChangeArrowheads="1"/>
          </p:cNvSpPr>
          <p:nvPr/>
        </p:nvSpPr>
        <p:spPr bwMode="auto">
          <a:xfrm>
            <a:off x="228600" y="171450"/>
            <a:ext cx="8686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endParaRPr lang="en-US" altLang="en-US" sz="4400">
              <a:solidFill>
                <a:schemeClr val="tx2"/>
              </a:solidFill>
            </a:endParaRPr>
          </a:p>
        </p:txBody>
      </p:sp>
      <p:sp>
        <p:nvSpPr>
          <p:cNvPr id="28675" name="Rectangle 6"/>
          <p:cNvSpPr>
            <a:spLocks noChangeArrowheads="1"/>
          </p:cNvSpPr>
          <p:nvPr/>
        </p:nvSpPr>
        <p:spPr bwMode="auto">
          <a:xfrm>
            <a:off x="11784" y="171450"/>
            <a:ext cx="9132216"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algn="l" eaLnBrk="1" hangingPunct="1"/>
            <a:r>
              <a:rPr lang="en-US" altLang="en-US" sz="2400" b="1" dirty="0">
                <a:solidFill>
                  <a:srgbClr val="FFFF00"/>
                </a:solidFill>
                <a:latin typeface="Tahoma" pitchFamily="34" charset="0"/>
              </a:rPr>
              <a:t>Responsorial Psalm 96:</a:t>
            </a:r>
          </a:p>
          <a:p>
            <a:pPr algn="l" eaLnBrk="1" hangingPunct="1"/>
            <a:r>
              <a:rPr lang="en-US" sz="4400" b="1" dirty="0">
                <a:solidFill>
                  <a:schemeClr val="bg1"/>
                </a:solidFill>
                <a:latin typeface="Tahoma" pitchFamily="34" charset="0"/>
                <a:ea typeface="Tahoma" panose="020B0604030504040204" pitchFamily="34" charset="0"/>
                <a:cs typeface="Tahoma" panose="020B0604030504040204" pitchFamily="34" charset="0"/>
              </a:rPr>
              <a:t>Give the Lord glory, glory and honor. Give the Lord glory and honor.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40460C-DE23-AE3A-AAA6-D94D493DB1AD}"/>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C65103B5-D0BA-8D9D-E2A5-182C68C102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5D235EBE-3FFF-EF43-629A-3466A351314B}"/>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D0C0C583-2B52-55CF-CA6F-A96C278DF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6A67435D-551D-D50D-77F4-F0E728EDA0F5}"/>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79D42D4E-EAA4-8599-7739-C9CE112F00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BBA9BFB8-901B-C328-2297-2EA56FFA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2AD8C9D2-0636-8EFD-BB9F-945224483637}"/>
              </a:ext>
            </a:extLst>
          </p:cNvPr>
          <p:cNvSpPr txBox="1"/>
          <p:nvPr/>
        </p:nvSpPr>
        <p:spPr>
          <a:xfrm>
            <a:off x="-520273" y="2865866"/>
            <a:ext cx="4572000" cy="461665"/>
          </a:xfrm>
          <a:prstGeom prst="rect">
            <a:avLst/>
          </a:prstGeom>
          <a:noFill/>
        </p:spPr>
        <p:txBody>
          <a:bodyPr wrap="square">
            <a:spAutoFit/>
          </a:bodyPr>
          <a:lstStyle/>
          <a:p>
            <a:r>
              <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Gospel Acclamation</a:t>
            </a:r>
            <a:endParaRPr lang="en-US" dirty="0">
              <a:solidFill>
                <a:schemeClr val="tx1"/>
              </a:solidFill>
            </a:endParaRPr>
          </a:p>
        </p:txBody>
      </p:sp>
    </p:spTree>
    <p:extLst>
      <p:ext uri="{BB962C8B-B14F-4D97-AF65-F5344CB8AC3E}">
        <p14:creationId xmlns:p14="http://schemas.microsoft.com/office/powerpoint/2010/main" val="293083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5"/>
          <p:cNvSpPr>
            <a:spLocks noChangeArrowheads="1"/>
          </p:cNvSpPr>
          <p:nvPr/>
        </p:nvSpPr>
        <p:spPr bwMode="auto">
          <a:xfrm>
            <a:off x="228600" y="171450"/>
            <a:ext cx="8686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endParaRPr lang="en-US" altLang="en-US" sz="4400">
              <a:solidFill>
                <a:schemeClr val="tx2"/>
              </a:solidFill>
            </a:endParaRPr>
          </a:p>
        </p:txBody>
      </p:sp>
      <p:sp>
        <p:nvSpPr>
          <p:cNvPr id="30723" name="Rectangle 6"/>
          <p:cNvSpPr>
            <a:spLocks noChangeArrowheads="1"/>
          </p:cNvSpPr>
          <p:nvPr/>
        </p:nvSpPr>
        <p:spPr bwMode="auto">
          <a:xfrm>
            <a:off x="80554" y="0"/>
            <a:ext cx="8982891"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algn="l" eaLnBrk="1" hangingPunct="1"/>
            <a:r>
              <a:rPr lang="en-US" altLang="en-US" sz="4000" b="1" i="1" dirty="0">
                <a:solidFill>
                  <a:srgbClr val="FFFF00"/>
                </a:solidFill>
                <a:latin typeface="Tahoma" panose="020B0604030504040204" pitchFamily="34" charset="0"/>
                <a:ea typeface="Tahoma" panose="020B0604030504040204" pitchFamily="34" charset="0"/>
                <a:cs typeface="Tahoma" panose="020B0604030504040204" pitchFamily="34" charset="0"/>
              </a:rPr>
              <a:t>Refrain:</a:t>
            </a:r>
            <a:r>
              <a:rPr lang="en-US" altLang="en-US" sz="40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Alleluia!</a:t>
            </a:r>
          </a:p>
          <a:p>
            <a:pPr algn="l"/>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Shine like lights in the world</a:t>
            </a:r>
          </a:p>
          <a:p>
            <a:pPr algn="l"/>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as you hold on to the word of life.</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301370-95B0-D9F3-B20F-B6E645718564}"/>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7C7BF42B-A1E3-D63F-CB2E-1818E1C6D2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077F32BE-E3FD-794C-B01D-9089544D4286}"/>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ECA7552B-DEE8-940E-92F3-CB9AECD0C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18CEC415-E3EC-ED9B-131A-6B6B9DD335EF}"/>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63D16EA1-4F9F-1BD5-2FCD-1DB4BE62F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0A085D4F-C30E-1786-D7B8-8B424F08B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F6DAB0B4-B501-4DF5-5C89-1D54CD227985}"/>
              </a:ext>
            </a:extLst>
          </p:cNvPr>
          <p:cNvSpPr txBox="1"/>
          <p:nvPr/>
        </p:nvSpPr>
        <p:spPr>
          <a:xfrm>
            <a:off x="-520273" y="2865866"/>
            <a:ext cx="4572000" cy="461665"/>
          </a:xfrm>
          <a:prstGeom prst="rect">
            <a:avLst/>
          </a:prstGeom>
          <a:noFill/>
        </p:spPr>
        <p:txBody>
          <a:bodyPr wrap="square">
            <a:spAutoFit/>
          </a:bodyPr>
          <a:lstStyle/>
          <a:p>
            <a:pPr lvl="0"/>
            <a:r>
              <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Profession of Faith</a:t>
            </a:r>
            <a:endParaRPr kumimoji="0" lang="en-US" sz="6600" b="0" i="0" u="none" strike="noStrike" kern="1200" cap="none" spc="0" normalizeH="0" baseline="0" noProof="0" dirty="0">
              <a:ln>
                <a:noFill/>
              </a:ln>
              <a:solidFill>
                <a:schemeClr val="tx1"/>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1589229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228600" y="57150"/>
            <a:ext cx="5105400" cy="342900"/>
          </a:xfrm>
        </p:spPr>
        <p:txBody>
          <a:bodyPr/>
          <a:lstStyle/>
          <a:p>
            <a:pPr eaLnBrk="1" hangingPunct="1"/>
            <a:r>
              <a:rPr lang="en-US" altLang="en-US" sz="2400">
                <a:solidFill>
                  <a:schemeClr val="bg1"/>
                </a:solidFill>
              </a:rPr>
              <a:t>Nicene Creed  p1</a:t>
            </a:r>
          </a:p>
        </p:txBody>
      </p:sp>
      <p:sp>
        <p:nvSpPr>
          <p:cNvPr id="3" name="Slide Number Placeholder 2"/>
          <p:cNvSpPr>
            <a:spLocks noGrp="1"/>
          </p:cNvSpPr>
          <p:nvPr>
            <p:ph type="sldNum" sz="quarter" idx="12"/>
          </p:nvPr>
        </p:nvSpPr>
        <p:spPr/>
        <p:txBody>
          <a:bodyPr/>
          <a:lstStyle/>
          <a:p>
            <a:pPr>
              <a:defRPr/>
            </a:pPr>
            <a:fld id="{18F0440B-33D3-4E6D-958C-47EA36231AF5}" type="slidenum">
              <a:rPr lang="en-US"/>
              <a:pPr>
                <a:defRPr/>
              </a:pPr>
              <a:t>21</a:t>
            </a:fld>
            <a:endParaRPr lang="en-US"/>
          </a:p>
        </p:txBody>
      </p:sp>
      <p:sp>
        <p:nvSpPr>
          <p:cNvPr id="34820" name="Content Placeholder 3"/>
          <p:cNvSpPr>
            <a:spLocks noGrp="1"/>
          </p:cNvSpPr>
          <p:nvPr>
            <p:ph sz="quarter" idx="1"/>
          </p:nvPr>
        </p:nvSpPr>
        <p:spPr>
          <a:xfrm>
            <a:off x="228600" y="342900"/>
            <a:ext cx="8686800" cy="46291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 I believe in one God, the Father almighty, maker of heaven and earth, of all things visible and invisible. </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67F78E3D-109C-4548-8605-ED8DEFCE3E14}" type="slidenum">
              <a:rPr lang="en-US"/>
              <a:pPr>
                <a:defRPr/>
              </a:pPr>
              <a:t>22</a:t>
            </a:fld>
            <a:endParaRPr lang="en-US"/>
          </a:p>
        </p:txBody>
      </p:sp>
      <p:sp>
        <p:nvSpPr>
          <p:cNvPr id="35843" name="Content Placeholder 3"/>
          <p:cNvSpPr>
            <a:spLocks noGrp="1"/>
          </p:cNvSpPr>
          <p:nvPr>
            <p:ph sz="quarter" idx="1"/>
          </p:nvPr>
        </p:nvSpPr>
        <p:spPr>
          <a:xfrm>
            <a:off x="228600" y="400050"/>
            <a:ext cx="8686800" cy="4572000"/>
          </a:xfrm>
        </p:spPr>
        <p:txBody>
          <a:bodyPr/>
          <a:lstStyle/>
          <a:p>
            <a:pPr eaLnBrk="1" hangingPunct="1">
              <a:buFont typeface="Wingdings 2" pitchFamily="18" charset="2"/>
              <a:buNone/>
            </a:pPr>
            <a:r>
              <a:rPr lang="en-US" altLang="en-US" sz="5400" b="1" dirty="0">
                <a:solidFill>
                  <a:schemeClr val="bg1"/>
                </a:solidFill>
                <a:latin typeface="Tahoma" pitchFamily="34" charset="0"/>
                <a:cs typeface="Tahoma" pitchFamily="34" charset="0"/>
              </a:rPr>
              <a:t> I believe in one Lord Jesus Christ, the Only Begotten Son of God, born of the Father before all ages. </a:t>
            </a:r>
          </a:p>
        </p:txBody>
      </p:sp>
      <p:sp>
        <p:nvSpPr>
          <p:cNvPr id="35844" name="Title 1"/>
          <p:cNvSpPr>
            <a:spLocks noGrp="1"/>
          </p:cNvSpPr>
          <p:nvPr>
            <p:ph type="title"/>
          </p:nvPr>
        </p:nvSpPr>
        <p:spPr>
          <a:xfrm>
            <a:off x="228600" y="57150"/>
            <a:ext cx="5105400" cy="342900"/>
          </a:xfrm>
        </p:spPr>
        <p:txBody>
          <a:bodyPr/>
          <a:lstStyle/>
          <a:p>
            <a:pPr eaLnBrk="1" hangingPunct="1"/>
            <a:r>
              <a:rPr lang="en-US" altLang="en-US" sz="2400">
                <a:solidFill>
                  <a:schemeClr val="bg1"/>
                </a:solidFill>
              </a:rPr>
              <a:t>Nicene Creed  p2</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4C2682B-C406-43D9-B60F-A3F2709742ED}" type="slidenum">
              <a:rPr lang="en-US"/>
              <a:pPr>
                <a:defRPr/>
              </a:pPr>
              <a:t>23</a:t>
            </a:fld>
            <a:endParaRPr lang="en-US"/>
          </a:p>
        </p:txBody>
      </p:sp>
      <p:sp>
        <p:nvSpPr>
          <p:cNvPr id="36867" name="Content Placeholder 3"/>
          <p:cNvSpPr>
            <a:spLocks noGrp="1"/>
          </p:cNvSpPr>
          <p:nvPr>
            <p:ph sz="quarter" idx="1"/>
          </p:nvPr>
        </p:nvSpPr>
        <p:spPr>
          <a:xfrm>
            <a:off x="152400" y="228600"/>
            <a:ext cx="8686800" cy="46291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 God from God, Light from Light, true God from true God, begotten, not made, consubstantial with the Father; through Him all things were made. </a:t>
            </a:r>
          </a:p>
        </p:txBody>
      </p:sp>
      <p:sp>
        <p:nvSpPr>
          <p:cNvPr id="36868" name="Title 1"/>
          <p:cNvSpPr>
            <a:spLocks noGrp="1"/>
          </p:cNvSpPr>
          <p:nvPr>
            <p:ph type="title"/>
          </p:nvPr>
        </p:nvSpPr>
        <p:spPr>
          <a:xfrm>
            <a:off x="228600" y="57150"/>
            <a:ext cx="5105400" cy="114300"/>
          </a:xfrm>
        </p:spPr>
        <p:txBody>
          <a:bodyPr/>
          <a:lstStyle/>
          <a:p>
            <a:pPr eaLnBrk="1" hangingPunct="1"/>
            <a:r>
              <a:rPr lang="en-US" altLang="en-US" sz="1400">
                <a:solidFill>
                  <a:schemeClr val="bg1"/>
                </a:solidFill>
              </a:rPr>
              <a:t>Nicene Creed  p3</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546CBB87-E74E-4F2B-B483-1B03E6272D8C}" type="slidenum">
              <a:rPr lang="en-US"/>
              <a:pPr>
                <a:defRPr/>
              </a:pPr>
              <a:t>24</a:t>
            </a:fld>
            <a:endParaRPr lang="en-US"/>
          </a:p>
        </p:txBody>
      </p:sp>
      <p:sp>
        <p:nvSpPr>
          <p:cNvPr id="37891" name="Content Placeholder 3"/>
          <p:cNvSpPr>
            <a:spLocks noGrp="1"/>
          </p:cNvSpPr>
          <p:nvPr>
            <p:ph sz="quarter" idx="1"/>
          </p:nvPr>
        </p:nvSpPr>
        <p:spPr>
          <a:xfrm>
            <a:off x="76200" y="342900"/>
            <a:ext cx="8915400" cy="42862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For us men and for our salvation He came down from heaven, and by the Holy Spirit was incarnate of the Virgin Mary, and became man. </a:t>
            </a:r>
          </a:p>
        </p:txBody>
      </p:sp>
      <p:sp>
        <p:nvSpPr>
          <p:cNvPr id="37892" name="Title 1"/>
          <p:cNvSpPr>
            <a:spLocks noGrp="1"/>
          </p:cNvSpPr>
          <p:nvPr>
            <p:ph type="title"/>
          </p:nvPr>
        </p:nvSpPr>
        <p:spPr>
          <a:xfrm>
            <a:off x="228600" y="57150"/>
            <a:ext cx="5105400" cy="114300"/>
          </a:xfrm>
        </p:spPr>
        <p:txBody>
          <a:bodyPr/>
          <a:lstStyle/>
          <a:p>
            <a:pPr eaLnBrk="1" hangingPunct="1"/>
            <a:r>
              <a:rPr lang="en-US" altLang="en-US" sz="1400">
                <a:solidFill>
                  <a:schemeClr val="bg1"/>
                </a:solidFill>
              </a:rPr>
              <a:t>Nicene Creed  p4</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D41AD52B-019B-46B6-8C0E-22B20712BE16}" type="slidenum">
              <a:rPr lang="en-US"/>
              <a:pPr>
                <a:defRPr/>
              </a:pPr>
              <a:t>25</a:t>
            </a:fld>
            <a:endParaRPr lang="en-US"/>
          </a:p>
        </p:txBody>
      </p:sp>
      <p:sp>
        <p:nvSpPr>
          <p:cNvPr id="38915" name="Content Placeholder 3"/>
          <p:cNvSpPr>
            <a:spLocks noGrp="1"/>
          </p:cNvSpPr>
          <p:nvPr>
            <p:ph sz="quarter" idx="1"/>
          </p:nvPr>
        </p:nvSpPr>
        <p:spPr>
          <a:xfrm>
            <a:off x="76200" y="57150"/>
            <a:ext cx="9067800" cy="5886450"/>
          </a:xfrm>
        </p:spPr>
        <p:txBody>
          <a:bodyPr/>
          <a:lstStyle/>
          <a:p>
            <a:pPr eaLnBrk="1" hangingPunct="1">
              <a:buFont typeface="Wingdings 2" pitchFamily="18" charset="2"/>
              <a:buNone/>
            </a:pPr>
            <a:r>
              <a:rPr lang="en-US" altLang="en-US" sz="4400" b="1" dirty="0">
                <a:solidFill>
                  <a:schemeClr val="bg1"/>
                </a:solidFill>
                <a:latin typeface="Tahoma" pitchFamily="34" charset="0"/>
                <a:cs typeface="Tahoma" pitchFamily="34" charset="0"/>
              </a:rPr>
              <a:t>For our sake He was crucified under Pontius Pilate, He suffered death and was buried, and rose again on the third day in accordance with the Scriptures. </a:t>
            </a:r>
          </a:p>
        </p:txBody>
      </p:sp>
      <p:sp>
        <p:nvSpPr>
          <p:cNvPr id="38916" name="Title 1"/>
          <p:cNvSpPr>
            <a:spLocks noGrp="1"/>
          </p:cNvSpPr>
          <p:nvPr>
            <p:ph type="title"/>
          </p:nvPr>
        </p:nvSpPr>
        <p:spPr>
          <a:xfrm>
            <a:off x="228600" y="57150"/>
            <a:ext cx="5105400" cy="114300"/>
          </a:xfrm>
        </p:spPr>
        <p:txBody>
          <a:bodyPr/>
          <a:lstStyle/>
          <a:p>
            <a:pPr eaLnBrk="1" hangingPunct="1"/>
            <a:r>
              <a:rPr lang="en-US" altLang="en-US" sz="1400">
                <a:solidFill>
                  <a:schemeClr val="bg1"/>
                </a:solidFill>
              </a:rPr>
              <a:t>Nicene Creed  p5</a:t>
            </a: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94455A3B-D704-4C8E-A670-17F31661552C}" type="slidenum">
              <a:rPr lang="en-US"/>
              <a:pPr>
                <a:defRPr/>
              </a:pPr>
              <a:t>26</a:t>
            </a:fld>
            <a:endParaRPr lang="en-US"/>
          </a:p>
        </p:txBody>
      </p:sp>
      <p:sp>
        <p:nvSpPr>
          <p:cNvPr id="39939" name="Content Placeholder 3"/>
          <p:cNvSpPr>
            <a:spLocks noGrp="1"/>
          </p:cNvSpPr>
          <p:nvPr>
            <p:ph sz="quarter" idx="1"/>
          </p:nvPr>
        </p:nvSpPr>
        <p:spPr>
          <a:xfrm>
            <a:off x="228600" y="685800"/>
            <a:ext cx="8915400" cy="39433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He ascended into heaven and is seated at the right hand of the Father. </a:t>
            </a:r>
          </a:p>
          <a:p>
            <a:pPr eaLnBrk="1" hangingPunct="1">
              <a:buFont typeface="Wingdings 2" pitchFamily="18" charset="2"/>
              <a:buNone/>
            </a:pPr>
            <a:endParaRPr lang="en-US" altLang="en-US" sz="5400" b="1" dirty="0">
              <a:latin typeface="Tahoma" pitchFamily="34" charset="0"/>
              <a:cs typeface="Tahoma" pitchFamily="34" charset="0"/>
            </a:endParaRPr>
          </a:p>
        </p:txBody>
      </p:sp>
      <p:sp>
        <p:nvSpPr>
          <p:cNvPr id="39940" name="Title 1"/>
          <p:cNvSpPr>
            <a:spLocks noGrp="1"/>
          </p:cNvSpPr>
          <p:nvPr>
            <p:ph type="title"/>
          </p:nvPr>
        </p:nvSpPr>
        <p:spPr>
          <a:xfrm>
            <a:off x="304800" y="171450"/>
            <a:ext cx="5105400" cy="114300"/>
          </a:xfrm>
        </p:spPr>
        <p:txBody>
          <a:bodyPr/>
          <a:lstStyle/>
          <a:p>
            <a:pPr eaLnBrk="1" hangingPunct="1"/>
            <a:r>
              <a:rPr lang="en-US" altLang="en-US" sz="1400">
                <a:solidFill>
                  <a:schemeClr val="bg1"/>
                </a:solidFill>
              </a:rPr>
              <a:t>Nicene Creed  p6</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2"/>
          <p:cNvSpPr>
            <a:spLocks noGrp="1"/>
          </p:cNvSpPr>
          <p:nvPr>
            <p:ph idx="1"/>
          </p:nvPr>
        </p:nvSpPr>
        <p:spPr>
          <a:xfrm>
            <a:off x="76200" y="685801"/>
            <a:ext cx="8686800" cy="3394472"/>
          </a:xfrm>
        </p:spPr>
        <p:txBody>
          <a:bodyPr/>
          <a:lstStyle/>
          <a:p>
            <a:pPr marL="0" indent="0" eaLnBrk="1" hangingPunct="1">
              <a:buFontTx/>
              <a:buNone/>
            </a:pPr>
            <a:r>
              <a:rPr lang="en-US" altLang="en-US" sz="4800" b="1" dirty="0">
                <a:solidFill>
                  <a:schemeClr val="bg1"/>
                </a:solidFill>
                <a:latin typeface="Tahoma" pitchFamily="34" charset="0"/>
                <a:cs typeface="Tahoma" pitchFamily="34" charset="0"/>
              </a:rPr>
              <a:t>He will come again in glory to judge the living and the dead and His kingdom will have no end.</a:t>
            </a:r>
            <a:endParaRPr lang="en-US" altLang="en-US" sz="4800" dirty="0">
              <a:solidFill>
                <a:schemeClr val="bg1"/>
              </a:solidFill>
            </a:endParaRPr>
          </a:p>
        </p:txBody>
      </p:sp>
      <p:sp>
        <p:nvSpPr>
          <p:cNvPr id="40963"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1C609AEC-7940-40EE-9860-6310468224FE}" type="slidenum">
              <a:rPr lang="en-US"/>
              <a:pPr>
                <a:defRPr/>
              </a:pPr>
              <a:t>28</a:t>
            </a:fld>
            <a:endParaRPr lang="en-US"/>
          </a:p>
        </p:txBody>
      </p:sp>
      <p:sp>
        <p:nvSpPr>
          <p:cNvPr id="41987" name="Content Placeholder 3"/>
          <p:cNvSpPr>
            <a:spLocks noGrp="1"/>
          </p:cNvSpPr>
          <p:nvPr>
            <p:ph sz="quarter" idx="1"/>
          </p:nvPr>
        </p:nvSpPr>
        <p:spPr>
          <a:xfrm>
            <a:off x="0" y="171450"/>
            <a:ext cx="8534400" cy="39433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I believe in the Holy Spirit, the Lord, the giver of life, who proceeds from the Father and the Son, </a:t>
            </a:r>
          </a:p>
        </p:txBody>
      </p:sp>
      <p:sp>
        <p:nvSpPr>
          <p:cNvPr id="41988"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p8</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0051"/>
            <a:ext cx="8458200" cy="4080272"/>
          </a:xfrm>
        </p:spPr>
        <p:txBody>
          <a:bodyPr rtlCol="0">
            <a:normAutofit fontScale="92500" lnSpcReduction="10000"/>
          </a:bodyPr>
          <a:lstStyle/>
          <a:p>
            <a:pPr marL="0" indent="0" eaLnBrk="1" fontAlgn="auto" hangingPunct="1">
              <a:spcAft>
                <a:spcPts val="0"/>
              </a:spcAft>
              <a:buFont typeface="Arial" pitchFamily="34" charset="0"/>
              <a:buNone/>
              <a:defRPr/>
            </a:pPr>
            <a:r>
              <a:rPr lang="en-US" sz="6200" b="1" dirty="0">
                <a:solidFill>
                  <a:schemeClr val="bg1"/>
                </a:solidFill>
                <a:latin typeface="Tahoma" pitchFamily="34" charset="0"/>
                <a:cs typeface="Tahoma" pitchFamily="34" charset="0"/>
              </a:rPr>
              <a:t>who with the Father and the Son is adored and glorified, who has spoken through the prophets. </a:t>
            </a:r>
          </a:p>
          <a:p>
            <a:pPr eaLnBrk="1" fontAlgn="auto" hangingPunct="1">
              <a:spcAft>
                <a:spcPts val="0"/>
              </a:spcAft>
              <a:buFont typeface="Arial" pitchFamily="34" charset="0"/>
              <a:buChar char="•"/>
              <a:defRPr/>
            </a:pPr>
            <a:endParaRPr lang="en-US" dirty="0"/>
          </a:p>
        </p:txBody>
      </p:sp>
      <p:sp>
        <p:nvSpPr>
          <p:cNvPr id="43011"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377E161B-7C8B-4117-A674-6328E4879D4C}" type="slidenum">
              <a:rPr lang="en-US"/>
              <a:pPr>
                <a:defRPr/>
              </a:pPr>
              <a:t>30</a:t>
            </a:fld>
            <a:endParaRPr lang="en-US"/>
          </a:p>
        </p:txBody>
      </p:sp>
      <p:sp>
        <p:nvSpPr>
          <p:cNvPr id="44035" name="Content Placeholder 3"/>
          <p:cNvSpPr>
            <a:spLocks noGrp="1"/>
          </p:cNvSpPr>
          <p:nvPr>
            <p:ph sz="quarter" idx="1"/>
          </p:nvPr>
        </p:nvSpPr>
        <p:spPr>
          <a:xfrm>
            <a:off x="381000" y="228600"/>
            <a:ext cx="8610600" cy="3943350"/>
          </a:xfrm>
        </p:spPr>
        <p:txBody>
          <a:bodyPr/>
          <a:lstStyle/>
          <a:p>
            <a:pPr eaLnBrk="1" hangingPunct="1">
              <a:buFont typeface="Wingdings 2" pitchFamily="18" charset="2"/>
              <a:buNone/>
            </a:pPr>
            <a:r>
              <a:rPr lang="en-US" altLang="en-US" sz="4800" b="1" dirty="0">
                <a:solidFill>
                  <a:schemeClr val="bg1"/>
                </a:solidFill>
                <a:latin typeface="Tahoma" pitchFamily="34" charset="0"/>
                <a:cs typeface="Tahoma" pitchFamily="34" charset="0"/>
              </a:rPr>
              <a:t>I believe in one, holy, catholic and apostolic Church. I confess one Baptism for the forgiveness of sins</a:t>
            </a:r>
          </a:p>
        </p:txBody>
      </p:sp>
      <p:sp>
        <p:nvSpPr>
          <p:cNvPr id="44036" name="Title 1"/>
          <p:cNvSpPr>
            <a:spLocks noGrp="1"/>
          </p:cNvSpPr>
          <p:nvPr>
            <p:ph type="title"/>
          </p:nvPr>
        </p:nvSpPr>
        <p:spPr>
          <a:xfrm>
            <a:off x="457200" y="171450"/>
            <a:ext cx="5105400" cy="114300"/>
          </a:xfrm>
        </p:spPr>
        <p:txBody>
          <a:bodyPr/>
          <a:lstStyle/>
          <a:p>
            <a:pPr eaLnBrk="1" hangingPunct="1"/>
            <a:r>
              <a:rPr lang="en-US" altLang="en-US" sz="1400">
                <a:solidFill>
                  <a:schemeClr val="bg1"/>
                </a:solidFill>
              </a:rPr>
              <a:t>Nicene Creed  p10</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7AC6ED72-1FBD-43CE-8761-9D5B9291D710}" type="slidenum">
              <a:rPr lang="en-US"/>
              <a:pPr>
                <a:defRPr/>
              </a:pPr>
              <a:t>31</a:t>
            </a:fld>
            <a:endParaRPr lang="en-US"/>
          </a:p>
        </p:txBody>
      </p:sp>
      <p:sp>
        <p:nvSpPr>
          <p:cNvPr id="27652" name="Content Placeholder 3"/>
          <p:cNvSpPr>
            <a:spLocks noGrp="1"/>
          </p:cNvSpPr>
          <p:nvPr>
            <p:ph sz="quarter" idx="1"/>
          </p:nvPr>
        </p:nvSpPr>
        <p:spPr>
          <a:xfrm>
            <a:off x="228600" y="685800"/>
            <a:ext cx="8610600" cy="3943350"/>
          </a:xfrm>
        </p:spPr>
        <p:txBody>
          <a:bodyPr rtlCol="0">
            <a:normAutofit/>
          </a:bodyPr>
          <a:lstStyle/>
          <a:p>
            <a:pPr fontAlgn="auto">
              <a:spcAft>
                <a:spcPts val="0"/>
              </a:spcAft>
              <a:buFont typeface="Wingdings 2" pitchFamily="18" charset="2"/>
              <a:buNone/>
              <a:defRPr/>
            </a:pPr>
            <a:r>
              <a:rPr lang="en-US" sz="5400" b="1" dirty="0">
                <a:solidFill>
                  <a:schemeClr val="bg1"/>
                </a:solidFill>
                <a:latin typeface="Tahoma" pitchFamily="34" charset="0"/>
                <a:cs typeface="Tahoma" pitchFamily="34" charset="0"/>
              </a:rPr>
              <a:t>and I look forward to the resurrection of the dead and the life of the world to come. Amen.</a:t>
            </a:r>
          </a:p>
        </p:txBody>
      </p:sp>
      <p:sp>
        <p:nvSpPr>
          <p:cNvPr id="45060" name="Title 1"/>
          <p:cNvSpPr>
            <a:spLocks noGrp="1"/>
          </p:cNvSpPr>
          <p:nvPr>
            <p:ph type="title"/>
          </p:nvPr>
        </p:nvSpPr>
        <p:spPr>
          <a:xfrm>
            <a:off x="457200" y="171450"/>
            <a:ext cx="5105400" cy="114300"/>
          </a:xfrm>
        </p:spPr>
        <p:txBody>
          <a:bodyPr/>
          <a:lstStyle/>
          <a:p>
            <a:r>
              <a:rPr lang="en-US" altLang="en-US" sz="1400">
                <a:solidFill>
                  <a:schemeClr val="bg1"/>
                </a:solidFill>
              </a:rPr>
              <a:t>Nicene Creed  p11</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50A2D4-1D0C-E5CC-542A-9C4F912C129C}"/>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050DBDA4-DC50-97CB-BEE4-44B8116760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BADF7CED-5471-A3AD-16C2-AF9117B62C97}"/>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54B153B2-9CDA-D6A6-04FA-C0E10C9F2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9A3959B8-9138-AEBC-E465-269A145ACFD1}"/>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2EEAE4C4-BFED-239E-6803-5EE57130C3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F6840136-9B5E-3ACE-506A-93FA282EB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EF5CD13C-183A-F698-2496-10E9ABA9DA7D}"/>
              </a:ext>
            </a:extLst>
          </p:cNvPr>
          <p:cNvSpPr txBox="1"/>
          <p:nvPr/>
        </p:nvSpPr>
        <p:spPr>
          <a:xfrm>
            <a:off x="76200" y="2763195"/>
            <a:ext cx="5257800" cy="892552"/>
          </a:xfrm>
          <a:prstGeom prst="rect">
            <a:avLst/>
          </a:prstGeom>
          <a:noFill/>
        </p:spPr>
        <p:txBody>
          <a:bodyPr wrap="square">
            <a:spAutoFit/>
          </a:bodyPr>
          <a:lstStyle/>
          <a:p>
            <a:pPr lvl="0"/>
            <a:r>
              <a:rPr lang="vi-VN" altLang="en-US" sz="2400" i="1" dirty="0">
                <a:solidFill>
                  <a:schemeClr val="tx1"/>
                </a:solidFill>
                <a:latin typeface="Tahoma" pitchFamily="34" charset="0"/>
              </a:rPr>
              <a:t>Preparation of The Gift</a:t>
            </a:r>
            <a:r>
              <a:rPr lang="en-US" altLang="en-US" sz="2400" i="1" dirty="0">
                <a:solidFill>
                  <a:schemeClr val="tx1"/>
                </a:solidFill>
                <a:latin typeface="Tahoma" pitchFamily="34" charset="0"/>
              </a:rPr>
              <a:t> Song</a:t>
            </a:r>
            <a:br>
              <a:rPr lang="en-US" altLang="en-US" sz="2400" i="1" dirty="0">
                <a:solidFill>
                  <a:schemeClr val="tx1"/>
                </a:solidFill>
                <a:latin typeface="Tahoma" pitchFamily="34" charset="0"/>
              </a:rPr>
            </a:br>
            <a:r>
              <a:rPr lang="en-US" altLang="en-US" sz="2800" b="1" dirty="0">
                <a:solidFill>
                  <a:schemeClr val="tx1"/>
                </a:solidFill>
                <a:latin typeface="Tahoma" pitchFamily="34" charset="0"/>
              </a:rPr>
              <a:t>There is A Longing</a:t>
            </a:r>
            <a:endParaRPr kumimoji="0" lang="en-US" sz="6600" b="0" i="0" u="none" strike="noStrike" kern="1200" cap="none" spc="0" normalizeH="0" baseline="0" noProof="0" dirty="0">
              <a:ln>
                <a:noFill/>
              </a:ln>
              <a:solidFill>
                <a:schemeClr val="tx1"/>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38215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52001-61FC-07F9-B002-AE90589D5D69}"/>
              </a:ext>
            </a:extLst>
          </p:cNvPr>
          <p:cNvSpPr>
            <a:spLocks noGrp="1"/>
          </p:cNvSpPr>
          <p:nvPr>
            <p:ph type="ctrTitle"/>
          </p:nvPr>
        </p:nvSpPr>
        <p:spPr>
          <a:xfrm>
            <a:off x="0" y="0"/>
            <a:ext cx="8915400" cy="3181350"/>
          </a:xfrm>
        </p:spPr>
        <p:txBody>
          <a:bodyPr rtlCol="0">
            <a:normAutofit fontScale="90000"/>
          </a:bodyPr>
          <a:lstStyle/>
          <a:p>
            <a:pPr algn="l" eaLnBrk="1" fontAlgn="auto" hangingPunct="1">
              <a:spcAft>
                <a:spcPts val="0"/>
              </a:spcAft>
              <a:defRPr/>
            </a:pP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r>
              <a:rPr lang="en-US" sz="2700" b="1" dirty="0">
                <a:solidFill>
                  <a:srgbClr val="FFFF00"/>
                </a:solidFill>
                <a:latin typeface="Tahoma" pitchFamily="34" charset="0"/>
                <a:ea typeface="Tahoma" pitchFamily="34" charset="0"/>
                <a:cs typeface="Tahoma" pitchFamily="34" charset="0"/>
              </a:rPr>
              <a:t>Refrain:  </a:t>
            </a:r>
            <a:r>
              <a:rPr lang="en-US" b="1" dirty="0">
                <a:solidFill>
                  <a:schemeClr val="bg1"/>
                </a:solidFill>
                <a:latin typeface="Tahoma" pitchFamily="34" charset="0"/>
                <a:ea typeface="Tahoma" pitchFamily="34" charset="0"/>
                <a:cs typeface="Tahoma" pitchFamily="34" charset="0"/>
              </a:rPr>
              <a:t>There is a longing in our hearts, o Lord. For you to reveal yourself to us. There is a longing in our hearts for love we only find in you, our God.</a:t>
            </a:r>
            <a:br>
              <a:rPr lang="en-US" b="1" dirty="0">
                <a:solidFill>
                  <a:schemeClr val="bg1"/>
                </a:solidFill>
                <a:latin typeface="Tahoma" pitchFamily="34" charset="0"/>
                <a:ea typeface="Tahoma" pitchFamily="34" charset="0"/>
                <a:cs typeface="Tahoma" pitchFamily="34" charset="0"/>
              </a:rPr>
            </a:br>
            <a:br>
              <a:rPr lang="en-US" b="1" dirty="0">
                <a:solidFill>
                  <a:schemeClr val="bg1"/>
                </a:solidFill>
              </a:rPr>
            </a:br>
            <a:endParaRPr lang="en-US" dirty="0">
              <a:solidFill>
                <a:schemeClr val="bg1"/>
              </a:solidFill>
            </a:endParaRPr>
          </a:p>
        </p:txBody>
      </p:sp>
      <p:sp>
        <p:nvSpPr>
          <p:cNvPr id="2051" name="Content Placeholder 2">
            <a:extLst>
              <a:ext uri="{FF2B5EF4-FFF2-40B4-BE49-F238E27FC236}">
                <a16:creationId xmlns:a16="http://schemas.microsoft.com/office/drawing/2014/main" id="{6803E304-9AC1-C86B-0B40-BA2106954EA9}"/>
              </a:ext>
            </a:extLst>
          </p:cNvPr>
          <p:cNvSpPr txBox="1">
            <a:spLocks/>
          </p:cNvSpPr>
          <p:nvPr/>
        </p:nvSpPr>
        <p:spPr bwMode="auto">
          <a:xfrm>
            <a:off x="30163" y="3181350"/>
            <a:ext cx="9144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2400" b="1">
                <a:solidFill>
                  <a:srgbClr val="FFFF00"/>
                </a:solidFill>
                <a:latin typeface="Tahoma" panose="020B0604030504040204" pitchFamily="34" charset="0"/>
                <a:cs typeface="Tahoma" panose="020B0604030504040204" pitchFamily="34" charset="0"/>
              </a:rPr>
              <a:t> 1. </a:t>
            </a:r>
            <a:r>
              <a:rPr lang="en-US" altLang="en-US" sz="3600" b="1">
                <a:solidFill>
                  <a:schemeClr val="bg1"/>
                </a:solidFill>
                <a:latin typeface="Tahoma" panose="020B0604030504040204" pitchFamily="34" charset="0"/>
                <a:cs typeface="Tahoma" panose="020B0604030504040204" pitchFamily="34" charset="0"/>
              </a:rPr>
              <a:t>For Justice,  for freedom. mercy; hear our prayer. In sorrow,  in grief:  Be near, hear  our prayer, O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50D32-2DFE-DD62-6357-E1EB2738C7B4}"/>
              </a:ext>
            </a:extLst>
          </p:cNvPr>
          <p:cNvSpPr>
            <a:spLocks noGrp="1"/>
          </p:cNvSpPr>
          <p:nvPr>
            <p:ph type="ctrTitle"/>
          </p:nvPr>
        </p:nvSpPr>
        <p:spPr>
          <a:xfrm>
            <a:off x="0" y="0"/>
            <a:ext cx="8915400" cy="3181350"/>
          </a:xfrm>
        </p:spPr>
        <p:txBody>
          <a:bodyPr rtlCol="0">
            <a:normAutofit fontScale="90000"/>
          </a:bodyPr>
          <a:lstStyle/>
          <a:p>
            <a:pPr algn="l" eaLnBrk="1" fontAlgn="auto" hangingPunct="1">
              <a:spcAft>
                <a:spcPts val="0"/>
              </a:spcAft>
              <a:defRPr/>
            </a:pP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r>
              <a:rPr lang="en-US" sz="2700" b="1" dirty="0">
                <a:solidFill>
                  <a:srgbClr val="FFFF00"/>
                </a:solidFill>
                <a:latin typeface="Tahoma" pitchFamily="34" charset="0"/>
                <a:ea typeface="Tahoma" pitchFamily="34" charset="0"/>
                <a:cs typeface="Tahoma" pitchFamily="34" charset="0"/>
              </a:rPr>
              <a:t>Refrain:  </a:t>
            </a:r>
            <a:r>
              <a:rPr lang="en-US" b="1" dirty="0">
                <a:solidFill>
                  <a:schemeClr val="bg1"/>
                </a:solidFill>
                <a:latin typeface="Tahoma" pitchFamily="34" charset="0"/>
                <a:ea typeface="Tahoma" pitchFamily="34" charset="0"/>
                <a:cs typeface="Tahoma" pitchFamily="34" charset="0"/>
              </a:rPr>
              <a:t>There is a longing in our hearts, o Lord. For you to reveal yourself to us. There is a longing in our hearts for love we only find in you, our God.</a:t>
            </a:r>
            <a:br>
              <a:rPr lang="en-US" b="1" dirty="0">
                <a:solidFill>
                  <a:schemeClr val="bg1"/>
                </a:solidFill>
                <a:latin typeface="Tahoma" pitchFamily="34" charset="0"/>
                <a:ea typeface="Tahoma" pitchFamily="34" charset="0"/>
                <a:cs typeface="Tahoma" pitchFamily="34" charset="0"/>
              </a:rPr>
            </a:br>
            <a:br>
              <a:rPr lang="en-US" b="1" dirty="0">
                <a:solidFill>
                  <a:schemeClr val="bg1"/>
                </a:solidFill>
              </a:rPr>
            </a:br>
            <a:endParaRPr lang="en-US" dirty="0">
              <a:solidFill>
                <a:schemeClr val="bg1"/>
              </a:solidFill>
            </a:endParaRPr>
          </a:p>
        </p:txBody>
      </p:sp>
      <p:sp>
        <p:nvSpPr>
          <p:cNvPr id="3" name="Content Placeholder 2">
            <a:extLst>
              <a:ext uri="{FF2B5EF4-FFF2-40B4-BE49-F238E27FC236}">
                <a16:creationId xmlns:a16="http://schemas.microsoft.com/office/drawing/2014/main" id="{C7C1CDD0-313A-679A-9940-A83641460B45}"/>
              </a:ext>
            </a:extLst>
          </p:cNvPr>
          <p:cNvSpPr txBox="1">
            <a:spLocks/>
          </p:cNvSpPr>
          <p:nvPr/>
        </p:nvSpPr>
        <p:spPr bwMode="auto">
          <a:xfrm>
            <a:off x="0" y="3105150"/>
            <a:ext cx="9372600" cy="226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lvl1pPr marL="0" indent="0" algn="ctr" rtl="0" eaLnBrk="0" fontAlgn="base" hangingPunct="0">
              <a:spcBef>
                <a:spcPct val="20000"/>
              </a:spcBef>
              <a:spcAft>
                <a:spcPct val="0"/>
              </a:spcAft>
              <a:buFont typeface="Arial" charset="0"/>
              <a:buNone/>
              <a:defRPr sz="3200" kern="1200">
                <a:solidFill>
                  <a:schemeClr val="tx1">
                    <a:tint val="75000"/>
                  </a:schemeClr>
                </a:solidFill>
                <a:latin typeface="+mn-lt"/>
                <a:ea typeface="+mn-ea"/>
                <a:cs typeface="+mn-cs"/>
              </a:defRPr>
            </a:lvl1pPr>
            <a:lvl2pPr marL="457200" indent="0" algn="ctr" rtl="0" eaLnBrk="0" fontAlgn="base" hangingPunct="0">
              <a:spcBef>
                <a:spcPct val="20000"/>
              </a:spcBef>
              <a:spcAft>
                <a:spcPct val="0"/>
              </a:spcAft>
              <a:buFont typeface="Arial" charset="0"/>
              <a:buNone/>
              <a:defRPr sz="2800" kern="1200">
                <a:solidFill>
                  <a:schemeClr val="tx1">
                    <a:tint val="75000"/>
                  </a:schemeClr>
                </a:solidFill>
                <a:latin typeface="+mn-lt"/>
                <a:ea typeface="+mn-ea"/>
                <a:cs typeface="+mn-cs"/>
              </a:defRPr>
            </a:lvl2pPr>
            <a:lvl3pPr marL="914400" indent="0" algn="ctr" rtl="0" eaLnBrk="0" fontAlgn="base" hangingPunct="0">
              <a:spcBef>
                <a:spcPct val="20000"/>
              </a:spcBef>
              <a:spcAft>
                <a:spcPct val="0"/>
              </a:spcAft>
              <a:buFont typeface="Arial" charset="0"/>
              <a:buNone/>
              <a:defRPr sz="2400" kern="1200">
                <a:solidFill>
                  <a:schemeClr val="tx1">
                    <a:tint val="75000"/>
                  </a:schemeClr>
                </a:solidFill>
                <a:latin typeface="+mn-lt"/>
                <a:ea typeface="+mn-ea"/>
                <a:cs typeface="+mn-cs"/>
              </a:defRPr>
            </a:lvl3pPr>
            <a:lvl4pPr marL="13716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4pPr>
            <a:lvl5pPr marL="1828800" indent="0" algn="ctr" rtl="0" eaLnBrk="0" fontAlgn="base" hangingPunct="0">
              <a:spcBef>
                <a:spcPct val="20000"/>
              </a:spcBef>
              <a:spcAft>
                <a:spcPct val="0"/>
              </a:spcAft>
              <a:buFont typeface="Arial"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eaLnBrk="1" fontAlgn="auto" hangingPunct="1">
              <a:spcAft>
                <a:spcPts val="0"/>
              </a:spcAft>
              <a:defRPr/>
            </a:pPr>
            <a:r>
              <a:rPr lang="en-US" sz="2400" b="1" dirty="0">
                <a:solidFill>
                  <a:srgbClr val="FFFF00"/>
                </a:solidFill>
                <a:latin typeface="Tahoma" pitchFamily="34" charset="0"/>
                <a:ea typeface="Tahoma" pitchFamily="34" charset="0"/>
                <a:cs typeface="Tahoma" pitchFamily="34" charset="0"/>
              </a:rPr>
              <a:t> 2. </a:t>
            </a:r>
            <a:r>
              <a:rPr lang="en-US" sz="3600" b="1" dirty="0">
                <a:solidFill>
                  <a:schemeClr val="bg1"/>
                </a:solidFill>
                <a:latin typeface="Tahoma" pitchFamily="34" charset="0"/>
                <a:ea typeface="Tahoma" pitchFamily="34" charset="0"/>
                <a:cs typeface="Tahoma" pitchFamily="34" charset="0"/>
              </a:rPr>
              <a:t>For wisdom,  For courage, for comfort: Hear our prayer.  In weakness, in fear: be near, hear our prayer, O God.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BA54F-E96C-5E8D-429D-5BF093B4707A}"/>
              </a:ext>
            </a:extLst>
          </p:cNvPr>
          <p:cNvSpPr>
            <a:spLocks noGrp="1"/>
          </p:cNvSpPr>
          <p:nvPr>
            <p:ph type="ctrTitle"/>
          </p:nvPr>
        </p:nvSpPr>
        <p:spPr>
          <a:xfrm>
            <a:off x="0" y="0"/>
            <a:ext cx="8915400" cy="3181350"/>
          </a:xfrm>
        </p:spPr>
        <p:txBody>
          <a:bodyPr rtlCol="0">
            <a:normAutofit fontScale="90000"/>
          </a:bodyPr>
          <a:lstStyle/>
          <a:p>
            <a:pPr algn="l" eaLnBrk="1" fontAlgn="auto" hangingPunct="1">
              <a:spcAft>
                <a:spcPts val="0"/>
              </a:spcAft>
              <a:defRPr/>
            </a:pP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r>
              <a:rPr lang="en-US" sz="2700" b="1" dirty="0">
                <a:solidFill>
                  <a:srgbClr val="FFFF00"/>
                </a:solidFill>
                <a:latin typeface="Tahoma" pitchFamily="34" charset="0"/>
                <a:ea typeface="Tahoma" pitchFamily="34" charset="0"/>
                <a:cs typeface="Tahoma" pitchFamily="34" charset="0"/>
              </a:rPr>
              <a:t>Refrain:  </a:t>
            </a:r>
            <a:r>
              <a:rPr lang="en-US" b="1" dirty="0">
                <a:solidFill>
                  <a:schemeClr val="bg1"/>
                </a:solidFill>
                <a:latin typeface="Tahoma" pitchFamily="34" charset="0"/>
                <a:ea typeface="Tahoma" pitchFamily="34" charset="0"/>
                <a:cs typeface="Tahoma" pitchFamily="34" charset="0"/>
              </a:rPr>
              <a:t>There is a longing in our hearts, o Lord. For you to reveal yourself to us. There is a longing in our hearts for love we only find in you, our God.</a:t>
            </a:r>
            <a:br>
              <a:rPr lang="en-US" b="1" dirty="0">
                <a:solidFill>
                  <a:schemeClr val="bg1"/>
                </a:solidFill>
                <a:latin typeface="Tahoma" pitchFamily="34" charset="0"/>
                <a:ea typeface="Tahoma" pitchFamily="34" charset="0"/>
                <a:cs typeface="Tahoma" pitchFamily="34" charset="0"/>
              </a:rPr>
            </a:br>
            <a:br>
              <a:rPr lang="en-US" b="1" dirty="0">
                <a:solidFill>
                  <a:schemeClr val="bg1"/>
                </a:solidFill>
              </a:rPr>
            </a:br>
            <a:endParaRPr lang="en-US" dirty="0">
              <a:solidFill>
                <a:schemeClr val="bg1"/>
              </a:solidFill>
            </a:endParaRPr>
          </a:p>
        </p:txBody>
      </p:sp>
      <p:sp>
        <p:nvSpPr>
          <p:cNvPr id="4099" name="Content Placeholder 2">
            <a:extLst>
              <a:ext uri="{FF2B5EF4-FFF2-40B4-BE49-F238E27FC236}">
                <a16:creationId xmlns:a16="http://schemas.microsoft.com/office/drawing/2014/main" id="{F9D2C13A-3F4F-E0EA-928A-70475B87E198}"/>
              </a:ext>
            </a:extLst>
          </p:cNvPr>
          <p:cNvSpPr txBox="1">
            <a:spLocks/>
          </p:cNvSpPr>
          <p:nvPr/>
        </p:nvSpPr>
        <p:spPr bwMode="auto">
          <a:xfrm>
            <a:off x="17463" y="3105150"/>
            <a:ext cx="92202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pPr>
            <a:r>
              <a:rPr lang="en-US" altLang="en-US">
                <a:solidFill>
                  <a:srgbClr val="FFFF00"/>
                </a:solidFill>
              </a:rPr>
              <a:t>3. </a:t>
            </a:r>
            <a:r>
              <a:rPr lang="en-US" altLang="en-US" sz="3600" b="1">
                <a:solidFill>
                  <a:schemeClr val="bg1"/>
                </a:solidFill>
                <a:latin typeface="Tahoma" panose="020B0604030504040204" pitchFamily="34" charset="0"/>
                <a:cs typeface="Tahoma" panose="020B0604030504040204" pitchFamily="34" charset="0"/>
              </a:rPr>
              <a:t>For Healing, for wholeness, For new life: Hear our prayer. In sickness, in death: Be near, hear our prayer, O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2ADCE-7F43-866B-27DF-81D4721C2D05}"/>
              </a:ext>
            </a:extLst>
          </p:cNvPr>
          <p:cNvSpPr>
            <a:spLocks noGrp="1"/>
          </p:cNvSpPr>
          <p:nvPr>
            <p:ph type="ctrTitle"/>
          </p:nvPr>
        </p:nvSpPr>
        <p:spPr>
          <a:xfrm>
            <a:off x="0" y="0"/>
            <a:ext cx="8915400" cy="3181350"/>
          </a:xfrm>
        </p:spPr>
        <p:txBody>
          <a:bodyPr rtlCol="0">
            <a:normAutofit fontScale="90000"/>
          </a:bodyPr>
          <a:lstStyle/>
          <a:p>
            <a:pPr algn="l" eaLnBrk="1" fontAlgn="auto" hangingPunct="1">
              <a:spcAft>
                <a:spcPts val="0"/>
              </a:spcAft>
              <a:defRPr/>
            </a:pP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br>
              <a:rPr lang="en-US" sz="2700" b="1" dirty="0">
                <a:solidFill>
                  <a:srgbClr val="FFFF00"/>
                </a:solidFill>
                <a:latin typeface="Tahoma" pitchFamily="34" charset="0"/>
                <a:ea typeface="Tahoma" pitchFamily="34" charset="0"/>
                <a:cs typeface="Tahoma" pitchFamily="34" charset="0"/>
              </a:rPr>
            </a:br>
            <a:r>
              <a:rPr lang="en-US" sz="2700" b="1" dirty="0">
                <a:solidFill>
                  <a:srgbClr val="FFFF00"/>
                </a:solidFill>
                <a:latin typeface="Tahoma" pitchFamily="34" charset="0"/>
                <a:ea typeface="Tahoma" pitchFamily="34" charset="0"/>
                <a:cs typeface="Tahoma" pitchFamily="34" charset="0"/>
              </a:rPr>
              <a:t>Refrain:  </a:t>
            </a:r>
            <a:r>
              <a:rPr lang="en-US" b="1" dirty="0">
                <a:solidFill>
                  <a:schemeClr val="bg1"/>
                </a:solidFill>
                <a:latin typeface="Tahoma" pitchFamily="34" charset="0"/>
                <a:ea typeface="Tahoma" pitchFamily="34" charset="0"/>
                <a:cs typeface="Tahoma" pitchFamily="34" charset="0"/>
              </a:rPr>
              <a:t>There is a longing in our hearts, o Lord. For you to reveal yourself to us. There is a longing in our hearts for love we only find in you, our God.</a:t>
            </a:r>
            <a:br>
              <a:rPr lang="en-US" b="1" dirty="0">
                <a:solidFill>
                  <a:schemeClr val="bg1"/>
                </a:solidFill>
                <a:latin typeface="Tahoma" pitchFamily="34" charset="0"/>
                <a:ea typeface="Tahoma" pitchFamily="34" charset="0"/>
                <a:cs typeface="Tahoma" pitchFamily="34" charset="0"/>
              </a:rPr>
            </a:br>
            <a:br>
              <a:rPr lang="en-US" b="1" dirty="0">
                <a:solidFill>
                  <a:schemeClr val="bg1"/>
                </a:solidFill>
              </a:rPr>
            </a:br>
            <a:endParaRPr lang="en-US" dirty="0">
              <a:solidFill>
                <a:schemeClr val="bg1"/>
              </a:solidFill>
            </a:endParaRPr>
          </a:p>
        </p:txBody>
      </p:sp>
      <p:sp>
        <p:nvSpPr>
          <p:cNvPr id="5123" name="Content Placeholder 2">
            <a:extLst>
              <a:ext uri="{FF2B5EF4-FFF2-40B4-BE49-F238E27FC236}">
                <a16:creationId xmlns:a16="http://schemas.microsoft.com/office/drawing/2014/main" id="{6DEFAF87-FF29-5EF8-7AA3-C5E9CEC27327}"/>
              </a:ext>
            </a:extLst>
          </p:cNvPr>
          <p:cNvSpPr txBox="1">
            <a:spLocks/>
          </p:cNvSpPr>
          <p:nvPr/>
        </p:nvSpPr>
        <p:spPr bwMode="auto">
          <a:xfrm>
            <a:off x="17463" y="3105150"/>
            <a:ext cx="92202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buFont typeface="Arial" panose="020B0604020202020204" pitchFamily="34" charset="0"/>
              <a:buNone/>
            </a:pPr>
            <a:endParaRPr lang="en-US" altLang="en-US" sz="3600" b="1">
              <a:solidFill>
                <a:schemeClr val="bg1"/>
              </a:solidFill>
              <a:latin typeface="Tahoma" panose="020B0604030504040204" pitchFamily="34" charset="0"/>
              <a:cs typeface="Tahoma" panose="020B0604030504040204" pitchFamily="34" charset="0"/>
            </a:endParaRPr>
          </a:p>
        </p:txBody>
      </p:sp>
      <p:sp>
        <p:nvSpPr>
          <p:cNvPr id="5124" name="Content Placeholder 2">
            <a:extLst>
              <a:ext uri="{FF2B5EF4-FFF2-40B4-BE49-F238E27FC236}">
                <a16:creationId xmlns:a16="http://schemas.microsoft.com/office/drawing/2014/main" id="{E10BC77B-8AA2-B556-C897-9ED89D240889}"/>
              </a:ext>
            </a:extLst>
          </p:cNvPr>
          <p:cNvSpPr txBox="1">
            <a:spLocks/>
          </p:cNvSpPr>
          <p:nvPr/>
        </p:nvSpPr>
        <p:spPr bwMode="auto">
          <a:xfrm>
            <a:off x="17463" y="3108325"/>
            <a:ext cx="9144000"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None/>
            </a:pPr>
            <a:r>
              <a:rPr lang="en-US" altLang="en-US" sz="2400" b="1">
                <a:solidFill>
                  <a:srgbClr val="FFFF00"/>
                </a:solidFill>
                <a:latin typeface="Tahoma" panose="020B0604030504040204" pitchFamily="34" charset="0"/>
                <a:cs typeface="Tahoma" panose="020B0604030504040204" pitchFamily="34" charset="0"/>
              </a:rPr>
              <a:t>4.  </a:t>
            </a:r>
            <a:r>
              <a:rPr lang="en-US" altLang="en-US" sz="3600" b="1">
                <a:solidFill>
                  <a:schemeClr val="bg1"/>
                </a:solidFill>
                <a:latin typeface="Tahoma" panose="020B0604030504040204" pitchFamily="34" charset="0"/>
                <a:cs typeface="Tahoma" panose="020B0604030504040204" pitchFamily="34" charset="0"/>
              </a:rPr>
              <a:t>Lord save us, take pity, light our darkness. We call you, we wait: Be near, hear our prayer, o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860052-1C8E-37EA-7130-868EDCC9DF8C}"/>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373B9B21-5B91-BC11-6185-EB6396639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4E04A116-E612-BA27-302B-E5B062B69688}"/>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CC0DD717-F375-064E-CFE4-94AA3C79F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7AF61443-B42A-DC0E-C4EC-9F0DE746A22A}"/>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20F9CBE2-6F26-CB5D-0BD0-72DCE3B884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E66DAE8A-C231-8860-745C-845D607E6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6B32CB12-327E-B427-370E-070D908ECD82}"/>
              </a:ext>
            </a:extLst>
          </p:cNvPr>
          <p:cNvSpPr txBox="1"/>
          <p:nvPr/>
        </p:nvSpPr>
        <p:spPr>
          <a:xfrm>
            <a:off x="-874896" y="2811049"/>
            <a:ext cx="5257800"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u="none" strike="noStrike" kern="1200" cap="none" spc="0" normalizeH="0" baseline="0" noProof="0" dirty="0">
                <a:ln>
                  <a:noFill/>
                </a:ln>
                <a:solidFill>
                  <a:srgbClr val="000000"/>
                </a:solidFill>
                <a:effectLst/>
                <a:uLnTx/>
                <a:uFillTx/>
                <a:latin typeface="Tahoma" pitchFamily="34" charset="0"/>
                <a:ea typeface="+mn-ea"/>
                <a:cs typeface="Arial" charset="0"/>
              </a:rPr>
              <a:t>Holy </a:t>
            </a:r>
            <a:r>
              <a:rPr kumimoji="0" lang="en-US" altLang="en-US" sz="2400" b="1" u="none" strike="noStrike" kern="1200" cap="none" spc="0" normalizeH="0" baseline="0" noProof="0" dirty="0" err="1">
                <a:ln>
                  <a:noFill/>
                </a:ln>
                <a:solidFill>
                  <a:srgbClr val="000000"/>
                </a:solidFill>
                <a:effectLst/>
                <a:uLnTx/>
                <a:uFillTx/>
                <a:latin typeface="Tahoma" pitchFamily="34" charset="0"/>
                <a:ea typeface="+mn-ea"/>
                <a:cs typeface="Arial" charset="0"/>
              </a:rPr>
              <a:t>Holy</a:t>
            </a:r>
            <a:r>
              <a:rPr kumimoji="0" lang="en-US" altLang="en-US" sz="2400" b="1" u="none" strike="noStrike" kern="1200" cap="none" spc="0" normalizeH="0" baseline="0" noProof="0" dirty="0">
                <a:ln>
                  <a:noFill/>
                </a:ln>
                <a:solidFill>
                  <a:srgbClr val="000000"/>
                </a:solidFill>
                <a:effectLst/>
                <a:uLnTx/>
                <a:uFillTx/>
                <a:latin typeface="Tahoma" pitchFamily="34" charset="0"/>
                <a:ea typeface="+mn-ea"/>
                <a:cs typeface="Arial" charset="0"/>
              </a:rPr>
              <a:t> </a:t>
            </a:r>
            <a:r>
              <a:rPr kumimoji="0" lang="en-US" altLang="en-US" sz="2400" b="1" u="none" strike="noStrike" kern="1200" cap="none" spc="0" normalizeH="0" baseline="0" noProof="0" dirty="0" err="1">
                <a:ln>
                  <a:noFill/>
                </a:ln>
                <a:solidFill>
                  <a:srgbClr val="000000"/>
                </a:solidFill>
                <a:effectLst/>
                <a:uLnTx/>
                <a:uFillTx/>
                <a:latin typeface="Tahoma" pitchFamily="34" charset="0"/>
                <a:ea typeface="+mn-ea"/>
                <a:cs typeface="Arial" charset="0"/>
              </a:rPr>
              <a:t>Holy</a:t>
            </a:r>
            <a:endParaRPr kumimoji="0" lang="en-US" sz="6600" b="1"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3389115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endParaRPr lang="en-US" altLang="en-US" sz="4400">
              <a:solidFill>
                <a:schemeClr val="tx2"/>
              </a:solidFill>
            </a:endParaRPr>
          </a:p>
        </p:txBody>
      </p:sp>
      <p:sp>
        <p:nvSpPr>
          <p:cNvPr id="47106"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47107" name="Rectangle 7"/>
          <p:cNvSpPr>
            <a:spLocks noChangeArrowheads="1"/>
          </p:cNvSpPr>
          <p:nvPr/>
        </p:nvSpPr>
        <p:spPr bwMode="auto">
          <a:xfrm>
            <a:off x="76200" y="107156"/>
            <a:ext cx="8828088"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dirty="0">
                <a:solidFill>
                  <a:schemeClr val="tx2"/>
                </a:solidFill>
              </a:rPr>
              <a:t> </a:t>
            </a:r>
            <a:br>
              <a:rPr lang="en-US" altLang="en-US" sz="4000" dirty="0">
                <a:solidFill>
                  <a:schemeClr val="tx2"/>
                </a:solidFill>
              </a:rPr>
            </a:br>
            <a:br>
              <a:rPr lang="en-US" altLang="en-US" sz="3200" b="1" i="1" dirty="0">
                <a:solidFill>
                  <a:schemeClr val="tx2"/>
                </a:solidFill>
              </a:rPr>
            </a:br>
            <a:br>
              <a:rPr lang="en-US" altLang="en-US" sz="3200" b="1" i="1" dirty="0">
                <a:solidFill>
                  <a:schemeClr val="tx2"/>
                </a:solidFill>
              </a:rPr>
            </a:br>
            <a:br>
              <a:rPr lang="en-US" altLang="en-US" sz="3200" b="1" i="1" dirty="0">
                <a:solidFill>
                  <a:schemeClr val="tx2"/>
                </a:solidFill>
              </a:rPr>
            </a:br>
            <a:endParaRPr lang="en-US" altLang="en-US" sz="3200" b="1" i="1" dirty="0">
              <a:solidFill>
                <a:schemeClr val="tx2"/>
              </a:solidFill>
            </a:endParaRPr>
          </a:p>
          <a:p>
            <a:pPr algn="l" eaLnBrk="1" hangingPunct="1"/>
            <a:r>
              <a:rPr lang="en-US" altLang="en-US" sz="4800" b="1" dirty="0">
                <a:solidFill>
                  <a:schemeClr val="bg1"/>
                </a:solidFill>
                <a:latin typeface="Tahoma" pitchFamily="34" charset="0"/>
                <a:cs typeface="Tahoma" pitchFamily="34" charset="0"/>
              </a:rPr>
              <a:t>Holy, Holy, Holy Lord God of hosts.</a:t>
            </a:r>
            <a:br>
              <a:rPr lang="en-US" altLang="en-US" sz="4800" b="1" dirty="0">
                <a:solidFill>
                  <a:schemeClr val="bg1"/>
                </a:solidFill>
                <a:latin typeface="Tahoma" pitchFamily="34" charset="0"/>
                <a:cs typeface="Tahoma" pitchFamily="34" charset="0"/>
              </a:rPr>
            </a:br>
            <a:r>
              <a:rPr lang="en-US" altLang="en-US" sz="4800" b="1" dirty="0">
                <a:solidFill>
                  <a:schemeClr val="bg1"/>
                </a:solidFill>
                <a:latin typeface="Tahoma" pitchFamily="34" charset="0"/>
                <a:cs typeface="Tahoma" pitchFamily="34" charset="0"/>
              </a:rPr>
              <a:t>Heaven and earth are full, are full of your glory. Hosanna, Hosanna! Hosanna in the highest.</a:t>
            </a:r>
            <a:br>
              <a:rPr lang="en-US" altLang="en-US" sz="4800" b="1" dirty="0">
                <a:solidFill>
                  <a:schemeClr val="bg1"/>
                </a:solidFill>
                <a:latin typeface="Tahoma" pitchFamily="34" charset="0"/>
                <a:cs typeface="Tahoma" pitchFamily="34" charset="0"/>
              </a:rPr>
            </a:br>
            <a:br>
              <a:rPr lang="en-US" altLang="en-US" sz="6000" dirty="0">
                <a:solidFill>
                  <a:schemeClr val="tx2"/>
                </a:solidFill>
              </a:rPr>
            </a:br>
            <a:br>
              <a:rPr lang="en-US" altLang="en-US" sz="5400" b="1" dirty="0">
                <a:solidFill>
                  <a:schemeClr val="tx2"/>
                </a:solidFill>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878252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endParaRPr lang="en-US" altLang="en-US" sz="4400">
              <a:solidFill>
                <a:schemeClr val="tx2"/>
              </a:solidFill>
            </a:endParaRPr>
          </a:p>
        </p:txBody>
      </p:sp>
      <p:sp>
        <p:nvSpPr>
          <p:cNvPr id="48130"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48131" name="Rectangle 7"/>
          <p:cNvSpPr>
            <a:spLocks noChangeArrowheads="1"/>
          </p:cNvSpPr>
          <p:nvPr/>
        </p:nvSpPr>
        <p:spPr bwMode="auto">
          <a:xfrm>
            <a:off x="152400" y="107156"/>
            <a:ext cx="8751888"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algn="l" eaLnBrk="1" hangingPunct="1"/>
            <a:r>
              <a:rPr lang="en-US" altLang="en-US" sz="4000" dirty="0">
                <a:solidFill>
                  <a:schemeClr val="tx2"/>
                </a:solidFill>
              </a:rPr>
              <a:t> </a:t>
            </a:r>
            <a:br>
              <a:rPr lang="en-US" altLang="en-US" sz="4000" dirty="0">
                <a:solidFill>
                  <a:schemeClr val="tx2"/>
                </a:solidFill>
              </a:rPr>
            </a:br>
            <a:br>
              <a:rPr lang="en-US" altLang="en-US" sz="3200" b="1" i="1" dirty="0">
                <a:solidFill>
                  <a:schemeClr val="tx2"/>
                </a:solidFill>
              </a:rPr>
            </a:br>
            <a:br>
              <a:rPr lang="en-US" altLang="en-US" sz="3200" b="1" i="1" dirty="0">
                <a:solidFill>
                  <a:schemeClr val="tx2"/>
                </a:solidFill>
              </a:rPr>
            </a:br>
            <a:br>
              <a:rPr lang="en-US" altLang="en-US" sz="3200" b="1" i="1" dirty="0">
                <a:solidFill>
                  <a:schemeClr val="tx2"/>
                </a:solidFill>
              </a:rPr>
            </a:br>
            <a:endParaRPr lang="en-US" altLang="en-US" sz="3200" b="1" i="1" dirty="0">
              <a:solidFill>
                <a:schemeClr val="tx2"/>
              </a:solidFill>
            </a:endParaRPr>
          </a:p>
          <a:p>
            <a:pPr algn="l" eaLnBrk="1" hangingPunct="1"/>
            <a:endParaRPr lang="en-US" altLang="en-US" sz="3200" b="1" i="1" dirty="0">
              <a:solidFill>
                <a:schemeClr val="tx2"/>
              </a:solidFill>
              <a:latin typeface="Tahoma" pitchFamily="34" charset="0"/>
              <a:cs typeface="Tahoma" pitchFamily="34" charset="0"/>
            </a:endParaRPr>
          </a:p>
          <a:p>
            <a:pPr algn="l" eaLnBrk="1" hangingPunct="1"/>
            <a:r>
              <a:rPr lang="en-US" altLang="en-US" sz="4800" b="1" dirty="0">
                <a:solidFill>
                  <a:schemeClr val="bg1"/>
                </a:solidFill>
                <a:latin typeface="Tahoma" pitchFamily="34" charset="0"/>
                <a:cs typeface="Tahoma" pitchFamily="34" charset="0"/>
              </a:rPr>
              <a:t>Blessed is he who comes, who comes in the name of the Lord. </a:t>
            </a:r>
            <a:br>
              <a:rPr lang="en-US" altLang="en-US" sz="4800" b="1" dirty="0">
                <a:solidFill>
                  <a:schemeClr val="bg1"/>
                </a:solidFill>
                <a:latin typeface="Tahoma" pitchFamily="34" charset="0"/>
                <a:cs typeface="Tahoma" pitchFamily="34" charset="0"/>
              </a:rPr>
            </a:br>
            <a:r>
              <a:rPr lang="en-US" altLang="en-US" sz="4800" b="1" dirty="0">
                <a:solidFill>
                  <a:schemeClr val="bg1"/>
                </a:solidFill>
                <a:latin typeface="Tahoma" pitchFamily="34" charset="0"/>
                <a:cs typeface="Tahoma" pitchFamily="34" charset="0"/>
              </a:rPr>
              <a:t>Hosanna, Hosanna! Hosanna in the highest.</a:t>
            </a:r>
            <a:br>
              <a:rPr lang="en-US" altLang="en-US" sz="4800" b="1" dirty="0">
                <a:solidFill>
                  <a:schemeClr val="bg1"/>
                </a:solidFill>
                <a:latin typeface="Tahoma" pitchFamily="34" charset="0"/>
                <a:cs typeface="Tahoma" pitchFamily="34" charset="0"/>
              </a:rPr>
            </a:br>
            <a:br>
              <a:rPr lang="en-US" altLang="en-US" sz="5400" b="1" dirty="0">
                <a:solidFill>
                  <a:schemeClr val="bg1"/>
                </a:solidFill>
              </a:rPr>
            </a:br>
            <a:br>
              <a:rPr lang="en-US" altLang="en-US" sz="6000" dirty="0">
                <a:solidFill>
                  <a:schemeClr val="bg1"/>
                </a:solidFill>
              </a:rPr>
            </a:br>
            <a:br>
              <a:rPr lang="en-US" altLang="en-US" sz="5400" b="1" dirty="0">
                <a:solidFill>
                  <a:schemeClr val="tx2"/>
                </a:solidFill>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14916456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90E936-20FC-961D-259C-E1A92BB3312B}"/>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0E2D61F0-0EB1-190E-D158-220FD3E78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F697A4CA-5745-8A37-83FF-170C4987E838}"/>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26D58403-99F0-1657-A6C2-19AEF8B03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6CBB065D-47DB-0E17-3DC8-69A65BC6819D}"/>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0800DCA3-9755-F261-9734-F6F7A9B74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E19B67F1-38D5-2086-DB5C-A82388B075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07EFEAF8-01C1-9FE9-3359-A14B4CBA7595}"/>
              </a:ext>
            </a:extLst>
          </p:cNvPr>
          <p:cNvSpPr txBox="1"/>
          <p:nvPr/>
        </p:nvSpPr>
        <p:spPr>
          <a:xfrm>
            <a:off x="-874896" y="2811049"/>
            <a:ext cx="5257800" cy="461665"/>
          </a:xfrm>
          <a:prstGeom prst="rect">
            <a:avLst/>
          </a:prstGeom>
          <a:noFill/>
        </p:spPr>
        <p:txBody>
          <a:bodyPr wrap="square">
            <a:spAutoFit/>
          </a:bodyPr>
          <a:lstStyle/>
          <a:p>
            <a:pPr lvl="0"/>
            <a:r>
              <a:rPr lang="en-US" altLang="en-US" sz="2400" b="1" dirty="0">
                <a:solidFill>
                  <a:schemeClr val="tx1"/>
                </a:solidFill>
                <a:latin typeface="Tahoma" pitchFamily="34" charset="0"/>
              </a:rPr>
              <a:t>Memorial acclamation</a:t>
            </a:r>
            <a:endParaRPr kumimoji="0" lang="en-US" sz="6600" b="1" i="0" u="none" strike="noStrike" kern="1200" cap="none" spc="0" normalizeH="0" baseline="0" noProof="0" dirty="0">
              <a:ln>
                <a:noFill/>
              </a:ln>
              <a:solidFill>
                <a:schemeClr val="tx1"/>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309187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p:cNvSpPr>
            <a:spLocks noGrp="1" noChangeArrowheads="1"/>
          </p:cNvSpPr>
          <p:nvPr>
            <p:ph type="subTitle" idx="1"/>
          </p:nvPr>
        </p:nvSpPr>
        <p:spPr/>
        <p:txBody>
          <a:bodyPr/>
          <a:lstStyle/>
          <a:p>
            <a:pPr eaLnBrk="1" hangingPunct="1"/>
            <a:endParaRPr lang="en-US" altLang="en-US"/>
          </a:p>
        </p:txBody>
      </p:sp>
      <p:sp>
        <p:nvSpPr>
          <p:cNvPr id="50179" name="Rectangle 5"/>
          <p:cNvSpPr>
            <a:spLocks noChangeArrowheads="1"/>
          </p:cNvSpPr>
          <p:nvPr/>
        </p:nvSpPr>
        <p:spPr bwMode="auto">
          <a:xfrm>
            <a:off x="152400" y="171450"/>
            <a:ext cx="83820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algn="l" eaLnBrk="1" hangingPunct="1"/>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r>
              <a:rPr lang="en-US" altLang="en-US" sz="4400" b="1" dirty="0">
                <a:solidFill>
                  <a:schemeClr val="bg1"/>
                </a:solidFill>
                <a:latin typeface="Tahoma" pitchFamily="34" charset="0"/>
                <a:cs typeface="Tahoma" pitchFamily="34" charset="0"/>
              </a:rPr>
              <a:t>We proclaim your Death, O Lord,</a:t>
            </a:r>
            <a:br>
              <a:rPr lang="en-US" altLang="en-US" sz="4400" dirty="0">
                <a:solidFill>
                  <a:schemeClr val="bg1"/>
                </a:solidFill>
                <a:latin typeface="Tahoma" pitchFamily="34" charset="0"/>
                <a:cs typeface="Tahoma" pitchFamily="34" charset="0"/>
              </a:rPr>
            </a:br>
            <a:r>
              <a:rPr lang="en-US" altLang="en-US" sz="4400" b="1" dirty="0">
                <a:solidFill>
                  <a:schemeClr val="bg1"/>
                </a:solidFill>
                <a:latin typeface="Tahoma" pitchFamily="34" charset="0"/>
                <a:cs typeface="Tahoma" pitchFamily="34" charset="0"/>
              </a:rPr>
              <a:t>and profess your Resurrection until you come again</a:t>
            </a:r>
            <a:r>
              <a:rPr lang="en-US" altLang="en-US" sz="4400" dirty="0">
                <a:solidFill>
                  <a:schemeClr val="bg1"/>
                </a:solidFill>
                <a:latin typeface="Tahoma" pitchFamily="34" charset="0"/>
                <a:cs typeface="Tahoma" pitchFamily="34" charset="0"/>
              </a:rPr>
              <a:t>. </a:t>
            </a:r>
            <a:br>
              <a:rPr lang="en-US" altLang="en-US" sz="4400" b="1" dirty="0">
                <a:solidFill>
                  <a:schemeClr val="bg1"/>
                </a:solidFill>
                <a:latin typeface="Tahoma" pitchFamily="34" charset="0"/>
                <a:cs typeface="Tahoma" pitchFamily="34" charset="0"/>
              </a:rPr>
            </a:br>
            <a:br>
              <a:rPr lang="en-US" altLang="en-US" sz="5400" b="1" dirty="0">
                <a:solidFill>
                  <a:schemeClr val="bg1"/>
                </a:solidFill>
                <a:latin typeface="Tahoma" pitchFamily="34" charset="0"/>
                <a:cs typeface="Tahoma" pitchFamily="34" charset="0"/>
              </a:rPr>
            </a:br>
            <a:endParaRPr lang="en-US" altLang="en-US" sz="5400" b="1" dirty="0">
              <a:solidFill>
                <a:schemeClr val="bg1"/>
              </a:solidFill>
              <a:latin typeface="Tahoma" pitchFamily="34" charset="0"/>
              <a:cs typeface="Tahoma" pitchFamily="34" charset="0"/>
            </a:endParaRPr>
          </a:p>
        </p:txBody>
      </p:sp>
      <p:sp>
        <p:nvSpPr>
          <p:cNvPr id="3" name="TextBox 2">
            <a:extLst>
              <a:ext uri="{FF2B5EF4-FFF2-40B4-BE49-F238E27FC236}">
                <a16:creationId xmlns:a16="http://schemas.microsoft.com/office/drawing/2014/main" id="{6C3FC1B0-FBB6-2DC7-B6A8-7918BF4C2717}"/>
              </a:ext>
            </a:extLst>
          </p:cNvPr>
          <p:cNvSpPr txBox="1"/>
          <p:nvPr/>
        </p:nvSpPr>
        <p:spPr>
          <a:xfrm>
            <a:off x="2214748" y="1847733"/>
            <a:ext cx="4619500" cy="1446550"/>
          </a:xfrm>
          <a:prstGeom prst="rect">
            <a:avLst/>
          </a:prstGeom>
          <a:noFill/>
        </p:spPr>
        <p:txBody>
          <a:bodyPr wrap="square">
            <a:spAutoFit/>
          </a:bodyPr>
          <a:lstStyle/>
          <a:p>
            <a:r>
              <a:rPr lang="en-US" altLang="en-US" sz="4400" i="1" dirty="0">
                <a:solidFill>
                  <a:schemeClr val="bg1"/>
                </a:solidFill>
                <a:latin typeface="Tahoma" pitchFamily="34" charset="0"/>
              </a:rPr>
              <a:t>Memorial acclamation</a:t>
            </a:r>
            <a:endParaRPr lang="en-US" dirty="0"/>
          </a:p>
        </p:txBody>
      </p:sp>
    </p:spTree>
    <p:extLst>
      <p:ext uri="{BB962C8B-B14F-4D97-AF65-F5344CB8AC3E}">
        <p14:creationId xmlns:p14="http://schemas.microsoft.com/office/powerpoint/2010/main" val="34754477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604C1FA-4042-2812-4571-BEA1AFD3422C}"/>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DFAAED6-76EE-9CB0-6281-3CF8D24DF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62594E8A-F6EE-33F5-3AC5-1E3C1F792162}"/>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7C04F25E-CB9A-7D39-DF30-D189FEAA6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4B7B61A0-3FFA-A644-129F-0A941ED6ED85}"/>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ACF317E4-D35D-4E87-7215-E0FD59AA4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1415ECE1-9867-2A5F-1E79-775EE77B1E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7B609419-A4C1-53BA-7700-14BA43FA0767}"/>
              </a:ext>
            </a:extLst>
          </p:cNvPr>
          <p:cNvSpPr txBox="1"/>
          <p:nvPr/>
        </p:nvSpPr>
        <p:spPr>
          <a:xfrm>
            <a:off x="-685800" y="2787603"/>
            <a:ext cx="5257800"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ahoma" pitchFamily="34" charset="0"/>
                <a:ea typeface="+mn-ea"/>
                <a:cs typeface="Arial" charset="0"/>
              </a:rPr>
              <a:t>Amen</a:t>
            </a:r>
            <a:endParaRPr kumimoji="0" lang="en-US" sz="66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325883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0A4CF-143F-218C-2B3C-F6673E4E5FA1}"/>
            </a:ext>
          </a:extLst>
        </p:cNvPr>
        <p:cNvGrpSpPr/>
        <p:nvPr/>
      </p:nvGrpSpPr>
      <p:grpSpPr>
        <a:xfrm>
          <a:off x="0" y="0"/>
          <a:ext cx="0" cy="0"/>
          <a:chOff x="0" y="0"/>
          <a:chExt cx="0" cy="0"/>
        </a:xfrm>
      </p:grpSpPr>
      <p:sp>
        <p:nvSpPr>
          <p:cNvPr id="50178" name="Rectangle 3">
            <a:extLst>
              <a:ext uri="{FF2B5EF4-FFF2-40B4-BE49-F238E27FC236}">
                <a16:creationId xmlns:a16="http://schemas.microsoft.com/office/drawing/2014/main" id="{07A1D338-8506-96FE-1803-80517343898A}"/>
              </a:ext>
            </a:extLst>
          </p:cNvPr>
          <p:cNvSpPr>
            <a:spLocks noGrp="1" noChangeArrowheads="1"/>
          </p:cNvSpPr>
          <p:nvPr>
            <p:ph type="subTitle" idx="1"/>
          </p:nvPr>
        </p:nvSpPr>
        <p:spPr/>
        <p:txBody>
          <a:bodyPr/>
          <a:lstStyle/>
          <a:p>
            <a:pPr eaLnBrk="1" hangingPunct="1"/>
            <a:endParaRPr lang="en-US" altLang="en-US"/>
          </a:p>
        </p:txBody>
      </p:sp>
      <p:sp>
        <p:nvSpPr>
          <p:cNvPr id="50179" name="Rectangle 5">
            <a:extLst>
              <a:ext uri="{FF2B5EF4-FFF2-40B4-BE49-F238E27FC236}">
                <a16:creationId xmlns:a16="http://schemas.microsoft.com/office/drawing/2014/main" id="{6BA7F4C3-0A6E-9CF1-79C0-B4C966C157D5}"/>
              </a:ext>
            </a:extLst>
          </p:cNvPr>
          <p:cNvSpPr>
            <a:spLocks noChangeArrowheads="1"/>
          </p:cNvSpPr>
          <p:nvPr/>
        </p:nvSpPr>
        <p:spPr bwMode="auto">
          <a:xfrm>
            <a:off x="152400" y="171450"/>
            <a:ext cx="8382000" cy="462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br>
              <a:rPr lang="vi-VN" altLang="en-US" sz="2800" b="1" dirty="0">
                <a:solidFill>
                  <a:schemeClr val="tx2"/>
                </a:solidFill>
                <a:latin typeface="Arial" pitchFamily="34" charset="0"/>
              </a:rPr>
            </a:br>
            <a:r>
              <a:rPr lang="en-US" altLang="en-US" sz="4400" b="1" dirty="0">
                <a:solidFill>
                  <a:schemeClr val="bg1"/>
                </a:solidFill>
                <a:latin typeface="Tahoma" pitchFamily="34" charset="0"/>
                <a:cs typeface="Tahoma" pitchFamily="34" charset="0"/>
              </a:rPr>
              <a:t>Amen </a:t>
            </a:r>
            <a:r>
              <a:rPr lang="en-US" altLang="en-US" sz="4400" b="1" dirty="0" err="1">
                <a:solidFill>
                  <a:schemeClr val="bg1"/>
                </a:solidFill>
                <a:latin typeface="Tahoma" pitchFamily="34" charset="0"/>
                <a:cs typeface="Tahoma" pitchFamily="34" charset="0"/>
              </a:rPr>
              <a:t>Amen</a:t>
            </a:r>
            <a:r>
              <a:rPr lang="en-US" altLang="en-US" sz="4400" b="1" dirty="0">
                <a:solidFill>
                  <a:schemeClr val="bg1"/>
                </a:solidFill>
                <a:latin typeface="Tahoma" pitchFamily="34" charset="0"/>
                <a:cs typeface="Tahoma" pitchFamily="34" charset="0"/>
              </a:rPr>
              <a:t> </a:t>
            </a:r>
            <a:r>
              <a:rPr lang="en-US" altLang="en-US" sz="4400" b="1">
                <a:solidFill>
                  <a:schemeClr val="bg1"/>
                </a:solidFill>
                <a:latin typeface="Tahoma" pitchFamily="34" charset="0"/>
                <a:cs typeface="Tahoma" pitchFamily="34" charset="0"/>
              </a:rPr>
              <a:t>Amen</a:t>
            </a:r>
            <a:br>
              <a:rPr lang="en-US" altLang="en-US" sz="4400" b="1" dirty="0">
                <a:solidFill>
                  <a:schemeClr val="bg1"/>
                </a:solidFill>
                <a:latin typeface="Tahoma" pitchFamily="34" charset="0"/>
                <a:cs typeface="Tahoma" pitchFamily="34" charset="0"/>
              </a:rPr>
            </a:br>
            <a:br>
              <a:rPr lang="en-US" altLang="en-US" sz="5400" b="1" dirty="0">
                <a:solidFill>
                  <a:schemeClr val="bg1"/>
                </a:solidFill>
                <a:latin typeface="Tahoma" pitchFamily="34" charset="0"/>
                <a:cs typeface="Tahoma" pitchFamily="34" charset="0"/>
              </a:rPr>
            </a:br>
            <a:endParaRPr lang="en-US" altLang="en-US" sz="5400" b="1" dirty="0">
              <a:solidFill>
                <a:schemeClr val="bg1"/>
              </a:solidFill>
              <a:latin typeface="Tahoma" pitchFamily="34" charset="0"/>
              <a:cs typeface="Tahoma" pitchFamily="34" charset="0"/>
            </a:endParaRPr>
          </a:p>
        </p:txBody>
      </p:sp>
    </p:spTree>
    <p:extLst>
      <p:ext uri="{BB962C8B-B14F-4D97-AF65-F5344CB8AC3E}">
        <p14:creationId xmlns:p14="http://schemas.microsoft.com/office/powerpoint/2010/main" val="1400863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E5BE8B-74E5-3FC8-4301-E0D5F9B6A7FF}"/>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185F9873-9234-3B09-62AC-D6C62A9B5D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AFE549D0-A42F-8A1D-D5A4-BDB2049F4741}"/>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8E23FA1B-1C2A-0A8E-E7A5-39B7EDDB55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B51B745E-3BF8-C7B9-9F44-EB17A1530E8C}"/>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DE62715F-FF45-B005-465C-69DB7D6DE6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543E53DB-D58D-460A-6ED7-7DF3310140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86B8E1A4-6AFC-D319-55D3-9F09DFDE478F}"/>
              </a:ext>
            </a:extLst>
          </p:cNvPr>
          <p:cNvSpPr txBox="1"/>
          <p:nvPr/>
        </p:nvSpPr>
        <p:spPr>
          <a:xfrm>
            <a:off x="-685800" y="2787603"/>
            <a:ext cx="5257800" cy="46166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ahoma" pitchFamily="34" charset="0"/>
                <a:ea typeface="+mn-ea"/>
                <a:cs typeface="Arial" charset="0"/>
              </a:rPr>
              <a:t>Lamb of God</a:t>
            </a:r>
            <a:endParaRPr kumimoji="0" lang="en-US" sz="66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57349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endParaRPr lang="en-US" altLang="en-US" sz="4400">
              <a:solidFill>
                <a:schemeClr val="tx2"/>
              </a:solidFill>
            </a:endParaRPr>
          </a:p>
        </p:txBody>
      </p:sp>
      <p:sp>
        <p:nvSpPr>
          <p:cNvPr id="54274"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54275" name="Rectangle 7"/>
          <p:cNvSpPr>
            <a:spLocks noChangeArrowheads="1"/>
          </p:cNvSpPr>
          <p:nvPr/>
        </p:nvSpPr>
        <p:spPr bwMode="auto">
          <a:xfrm>
            <a:off x="76200" y="107156"/>
            <a:ext cx="8828088" cy="491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6600">
                <a:solidFill>
                  <a:schemeClr val="accent2"/>
                </a:solidFill>
                <a:latin typeface="Times New Roman" pitchFamily="18" charset="0"/>
                <a:ea typeface="MS PGothic" pitchFamily="34" charset="-128"/>
              </a:defRPr>
            </a:lvl1pPr>
            <a:lvl2pPr marL="742950" indent="-285750" eaLnBrk="0" hangingPunct="0">
              <a:defRPr sz="6600">
                <a:solidFill>
                  <a:schemeClr val="accent2"/>
                </a:solidFill>
                <a:latin typeface="Times New Roman" pitchFamily="18" charset="0"/>
                <a:ea typeface="MS PGothic" pitchFamily="34" charset="-128"/>
              </a:defRPr>
            </a:lvl2pPr>
            <a:lvl3pPr marL="1143000" indent="-228600" eaLnBrk="0" hangingPunct="0">
              <a:defRPr sz="6600">
                <a:solidFill>
                  <a:schemeClr val="accent2"/>
                </a:solidFill>
                <a:latin typeface="Times New Roman" pitchFamily="18" charset="0"/>
                <a:ea typeface="MS PGothic" pitchFamily="34" charset="-128"/>
              </a:defRPr>
            </a:lvl3pPr>
            <a:lvl4pPr marL="1600200" indent="-228600" eaLnBrk="0" hangingPunct="0">
              <a:defRPr sz="6600">
                <a:solidFill>
                  <a:schemeClr val="accent2"/>
                </a:solidFill>
                <a:latin typeface="Times New Roman" pitchFamily="18" charset="0"/>
                <a:ea typeface="MS PGothic" pitchFamily="34" charset="-128"/>
              </a:defRPr>
            </a:lvl4pPr>
            <a:lvl5pPr marL="2057400" indent="-228600" eaLnBrk="0" hangingPunct="0">
              <a:defRPr sz="6600">
                <a:solidFill>
                  <a:schemeClr val="accent2"/>
                </a:solidFill>
                <a:latin typeface="Times New Roman" pitchFamily="18" charset="0"/>
                <a:ea typeface="MS PGothic" pitchFamily="34" charset="-128"/>
              </a:defRPr>
            </a:lvl5pPr>
            <a:lvl6pPr marL="25146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6pPr>
            <a:lvl7pPr marL="29718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7pPr>
            <a:lvl8pPr marL="34290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8pPr>
            <a:lvl9pPr marL="3886200" indent="-228600" algn="ctr" eaLnBrk="0" fontAlgn="base" hangingPunct="0">
              <a:spcBef>
                <a:spcPct val="0"/>
              </a:spcBef>
              <a:spcAft>
                <a:spcPct val="0"/>
              </a:spcAft>
              <a:defRPr sz="6600">
                <a:solidFill>
                  <a:schemeClr val="accent2"/>
                </a:solidFill>
                <a:latin typeface="Times New Roman" pitchFamily="18" charset="0"/>
                <a:ea typeface="MS PGothic" pitchFamily="34" charset="-128"/>
              </a:defRPr>
            </a:lvl9pPr>
          </a:lstStyle>
          <a:p>
            <a:pPr algn="l" eaLnBrk="1" hangingPunct="1"/>
            <a:endParaRPr lang="en-US" altLang="en-US" sz="3200" b="1" i="1" dirty="0">
              <a:solidFill>
                <a:schemeClr val="bg1"/>
              </a:solidFill>
            </a:endParaRPr>
          </a:p>
          <a:p>
            <a:pPr marL="571500" indent="-571500" algn="l" eaLnBrk="1" hangingPunct="1">
              <a:buFont typeface="Arial" charset="0"/>
              <a:buChar char="•"/>
            </a:pPr>
            <a:r>
              <a:rPr lang="en-US" altLang="en-US" sz="4000" b="1" dirty="0">
                <a:solidFill>
                  <a:schemeClr val="bg1"/>
                </a:solidFill>
                <a:latin typeface="Tahoma" pitchFamily="34" charset="0"/>
                <a:cs typeface="Tahoma" pitchFamily="34" charset="0"/>
              </a:rPr>
              <a:t>Lamb of God you take away the sins of the world. Have mercy on us. </a:t>
            </a:r>
            <a:r>
              <a:rPr lang="en-US" altLang="en-US" sz="4000" i="1" dirty="0">
                <a:solidFill>
                  <a:schemeClr val="bg1"/>
                </a:solidFill>
                <a:latin typeface="Tahoma" pitchFamily="34" charset="0"/>
                <a:cs typeface="Tahoma" pitchFamily="34" charset="0"/>
              </a:rPr>
              <a:t>(repeat as needed)</a:t>
            </a:r>
          </a:p>
          <a:p>
            <a:pPr algn="l" eaLnBrk="1" hangingPunct="1"/>
            <a:br>
              <a:rPr lang="en-US" altLang="en-US" sz="4000" b="1">
                <a:solidFill>
                  <a:schemeClr val="tx2"/>
                </a:solidFill>
              </a:rPr>
            </a:br>
            <a:r>
              <a:rPr lang="en-US" altLang="en-US" sz="4000" b="1">
                <a:solidFill>
                  <a:schemeClr val="bg1"/>
                </a:solidFill>
                <a:latin typeface="Tahoma" pitchFamily="34" charset="0"/>
                <a:cs typeface="Tahoma" pitchFamily="34" charset="0"/>
              </a:rPr>
              <a:t>Lamb </a:t>
            </a:r>
            <a:r>
              <a:rPr lang="en-US" altLang="en-US" sz="4000" b="1" dirty="0">
                <a:solidFill>
                  <a:schemeClr val="bg1"/>
                </a:solidFill>
                <a:latin typeface="Tahoma" pitchFamily="34" charset="0"/>
                <a:cs typeface="Tahoma" pitchFamily="34" charset="0"/>
              </a:rPr>
              <a:t>of God you take away the sins of the world.</a:t>
            </a:r>
          </a:p>
          <a:p>
            <a:pPr algn="l" eaLnBrk="1" hangingPunct="1"/>
            <a:r>
              <a:rPr lang="en-US" altLang="en-US" sz="4000" b="1" dirty="0">
                <a:solidFill>
                  <a:schemeClr val="bg1"/>
                </a:solidFill>
                <a:latin typeface="Tahoma" pitchFamily="34" charset="0"/>
                <a:cs typeface="Tahoma" pitchFamily="34" charset="0"/>
              </a:rPr>
              <a:t>grant us peace.</a:t>
            </a:r>
            <a:br>
              <a:rPr lang="en-US" altLang="en-US" sz="4000" b="1" dirty="0">
                <a:solidFill>
                  <a:schemeClr val="tx2"/>
                </a:solidFill>
              </a:rPr>
            </a:br>
            <a:br>
              <a:rPr lang="en-US" altLang="en-US" sz="105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38498722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F978D0-6B2E-E4D6-76A8-CF38785ED1FA}"/>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9ED578E-B43E-FBF6-D05B-573A55125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BA6B4739-50BF-B538-A4A2-5B45A68E1F74}"/>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9CCEBBC8-5CEB-ADBB-EA85-EEFC2E453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109FD01B-572F-E838-1B66-FA008E79CC22}"/>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832D6821-4810-0E33-CF42-93B0B8B814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871457A4-2717-F2B8-1430-511847D04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6FF5DB72-51CC-8214-17EE-75FF3008D4A1}"/>
              </a:ext>
            </a:extLst>
          </p:cNvPr>
          <p:cNvSpPr txBox="1"/>
          <p:nvPr/>
        </p:nvSpPr>
        <p:spPr>
          <a:xfrm>
            <a:off x="-685800" y="2787603"/>
            <a:ext cx="5257800" cy="461665"/>
          </a:xfrm>
          <a:prstGeom prst="rect">
            <a:avLst/>
          </a:prstGeom>
          <a:noFill/>
        </p:spPr>
        <p:txBody>
          <a:bodyPr wrap="square">
            <a:spAutoFit/>
          </a:bodyPr>
          <a:lstStyle/>
          <a:p>
            <a:pPr lvl="0"/>
            <a:r>
              <a:rPr lang="en-US" altLang="en-US" sz="2400" b="1" dirty="0">
                <a:solidFill>
                  <a:schemeClr val="tx1"/>
                </a:solidFill>
                <a:latin typeface="Tahoma" pitchFamily="34" charset="0"/>
              </a:rPr>
              <a:t>Communion Respond</a:t>
            </a:r>
            <a:endParaRPr kumimoji="0" lang="en-US" sz="6600" b="1" i="0" u="none" strike="noStrike" kern="1200" cap="none" spc="0" normalizeH="0" baseline="0" noProof="0" dirty="0">
              <a:ln>
                <a:noFill/>
              </a:ln>
              <a:solidFill>
                <a:schemeClr val="tx1"/>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60121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5"/>
          <p:cNvSpPr>
            <a:spLocks noChangeArrowheads="1"/>
          </p:cNvSpPr>
          <p:nvPr/>
        </p:nvSpPr>
        <p:spPr bwMode="auto">
          <a:xfrm>
            <a:off x="228600" y="171450"/>
            <a:ext cx="86868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endParaRPr lang="en-US" altLang="en-US" sz="4400">
              <a:solidFill>
                <a:schemeClr val="tx2"/>
              </a:solidFill>
            </a:endParaRPr>
          </a:p>
        </p:txBody>
      </p:sp>
      <p:sp>
        <p:nvSpPr>
          <p:cNvPr id="97283" name="Rectangle 6"/>
          <p:cNvSpPr>
            <a:spLocks noChangeArrowheads="1"/>
          </p:cNvSpPr>
          <p:nvPr/>
        </p:nvSpPr>
        <p:spPr bwMode="auto">
          <a:xfrm>
            <a:off x="152400" y="171450"/>
            <a:ext cx="88392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endParaRPr>
          </a:p>
        </p:txBody>
      </p:sp>
      <p:sp>
        <p:nvSpPr>
          <p:cNvPr id="97284" name="Rectangle 7"/>
          <p:cNvSpPr>
            <a:spLocks noChangeArrowheads="1"/>
          </p:cNvSpPr>
          <p:nvPr/>
        </p:nvSpPr>
        <p:spPr bwMode="auto">
          <a:xfrm>
            <a:off x="0" y="107156"/>
            <a:ext cx="8904288" cy="491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08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sz="6600">
                <a:solidFill>
                  <a:schemeClr val="accent2"/>
                </a:solidFill>
                <a:latin typeface="Times New Roman" pitchFamily="18" charset="0"/>
                <a:cs typeface="Arial" charset="0"/>
              </a:defRPr>
            </a:lvl1pPr>
            <a:lvl2pPr marL="742950" indent="-285750" eaLnBrk="0" hangingPunct="0">
              <a:defRPr sz="6600">
                <a:solidFill>
                  <a:schemeClr val="accent2"/>
                </a:solidFill>
                <a:latin typeface="Times New Roman" pitchFamily="18" charset="0"/>
                <a:cs typeface="Arial" charset="0"/>
              </a:defRPr>
            </a:lvl2pPr>
            <a:lvl3pPr marL="1143000" indent="-228600" eaLnBrk="0" hangingPunct="0">
              <a:defRPr sz="6600">
                <a:solidFill>
                  <a:schemeClr val="accent2"/>
                </a:solidFill>
                <a:latin typeface="Times New Roman" pitchFamily="18" charset="0"/>
                <a:cs typeface="Arial" charset="0"/>
              </a:defRPr>
            </a:lvl3pPr>
            <a:lvl4pPr marL="1600200" indent="-228600" eaLnBrk="0" hangingPunct="0">
              <a:defRPr sz="6600">
                <a:solidFill>
                  <a:schemeClr val="accent2"/>
                </a:solidFill>
                <a:latin typeface="Times New Roman" pitchFamily="18" charset="0"/>
                <a:cs typeface="Arial" charset="0"/>
              </a:defRPr>
            </a:lvl4pPr>
            <a:lvl5pPr marL="2057400" indent="-228600" eaLnBrk="0" hangingPunct="0">
              <a:defRPr sz="6600">
                <a:solidFill>
                  <a:schemeClr val="accent2"/>
                </a:solidFill>
                <a:latin typeface="Times New Roman" pitchFamily="18" charset="0"/>
                <a:cs typeface="Arial" charset="0"/>
              </a:defRPr>
            </a:lvl5pPr>
            <a:lvl6pPr marL="2514600" indent="-228600" algn="ctr" eaLnBrk="0" fontAlgn="base" hangingPunct="0">
              <a:spcBef>
                <a:spcPct val="0"/>
              </a:spcBef>
              <a:spcAft>
                <a:spcPct val="0"/>
              </a:spcAft>
              <a:defRPr sz="6600">
                <a:solidFill>
                  <a:schemeClr val="accent2"/>
                </a:solidFill>
                <a:latin typeface="Times New Roman" pitchFamily="18" charset="0"/>
                <a:cs typeface="Arial" charset="0"/>
              </a:defRPr>
            </a:lvl6pPr>
            <a:lvl7pPr marL="2971800" indent="-228600" algn="ctr" eaLnBrk="0" fontAlgn="base" hangingPunct="0">
              <a:spcBef>
                <a:spcPct val="0"/>
              </a:spcBef>
              <a:spcAft>
                <a:spcPct val="0"/>
              </a:spcAft>
              <a:defRPr sz="6600">
                <a:solidFill>
                  <a:schemeClr val="accent2"/>
                </a:solidFill>
                <a:latin typeface="Times New Roman" pitchFamily="18" charset="0"/>
                <a:cs typeface="Arial" charset="0"/>
              </a:defRPr>
            </a:lvl7pPr>
            <a:lvl8pPr marL="3429000" indent="-228600" algn="ctr" eaLnBrk="0" fontAlgn="base" hangingPunct="0">
              <a:spcBef>
                <a:spcPct val="0"/>
              </a:spcBef>
              <a:spcAft>
                <a:spcPct val="0"/>
              </a:spcAft>
              <a:defRPr sz="6600">
                <a:solidFill>
                  <a:schemeClr val="accent2"/>
                </a:solidFill>
                <a:latin typeface="Times New Roman" pitchFamily="18" charset="0"/>
                <a:cs typeface="Arial" charset="0"/>
              </a:defRPr>
            </a:lvl8pPr>
            <a:lvl9pPr marL="3886200" indent="-228600" algn="ctr" eaLnBrk="0" fontAlgn="base" hangingPunct="0">
              <a:spcBef>
                <a:spcPct val="0"/>
              </a:spcBef>
              <a:spcAft>
                <a:spcPct val="0"/>
              </a:spcAft>
              <a:defRPr sz="6600">
                <a:solidFill>
                  <a:schemeClr val="accent2"/>
                </a:solidFill>
                <a:latin typeface="Times New Roman" pitchFamily="18" charset="0"/>
                <a:cs typeface="Arial" charset="0"/>
              </a:defRPr>
            </a:lvl9pPr>
          </a:lstStyle>
          <a:p>
            <a:pPr algn="l" eaLnBrk="1" hangingPunct="1"/>
            <a:endParaRPr lang="en-US" altLang="en-US" sz="3200" b="1" i="1" dirty="0">
              <a:solidFill>
                <a:schemeClr val="bg1"/>
              </a:solidFill>
            </a:endParaRPr>
          </a:p>
          <a:p>
            <a:pPr algn="l" eaLnBrk="1" hangingPunct="1"/>
            <a:endParaRPr lang="en-US" altLang="en-US" sz="3200" b="1" i="1" dirty="0">
              <a:solidFill>
                <a:schemeClr val="bg1"/>
              </a:solidFill>
            </a:endParaRPr>
          </a:p>
          <a:p>
            <a:pPr algn="l" eaLnBrk="1" hangingPunct="1"/>
            <a:r>
              <a:rPr lang="en-US" altLang="en-US" sz="3200" b="1" i="1" dirty="0">
                <a:solidFill>
                  <a:schemeClr val="bg1"/>
                </a:solidFill>
              </a:rPr>
              <a:t>Behold the Lamb of God,</a:t>
            </a:r>
          </a:p>
          <a:p>
            <a:pPr algn="l" eaLnBrk="1" hangingPunct="1"/>
            <a:r>
              <a:rPr lang="en-US" altLang="en-US" sz="3200" b="1" i="1" dirty="0">
                <a:solidFill>
                  <a:schemeClr val="bg1"/>
                </a:solidFill>
              </a:rPr>
              <a:t>behold him who takes away the sins of the world.</a:t>
            </a:r>
          </a:p>
          <a:p>
            <a:pPr algn="l" eaLnBrk="1" hangingPunct="1"/>
            <a:r>
              <a:rPr lang="en-US" altLang="en-US" sz="3200" b="1" i="1" dirty="0">
                <a:solidFill>
                  <a:schemeClr val="bg1"/>
                </a:solidFill>
              </a:rPr>
              <a:t>Blessed are those called to the supper of the Lamb.</a:t>
            </a:r>
            <a:br>
              <a:rPr lang="en-US" altLang="en-US" sz="5400" b="1" dirty="0">
                <a:solidFill>
                  <a:schemeClr val="bg1"/>
                </a:solidFill>
              </a:rPr>
            </a:br>
            <a:r>
              <a:rPr lang="en-US" altLang="en-US" sz="4400" b="1" dirty="0">
                <a:solidFill>
                  <a:schemeClr val="bg1"/>
                </a:solidFill>
                <a:latin typeface="Tahoma" pitchFamily="34" charset="0"/>
                <a:cs typeface="Tahoma" pitchFamily="34" charset="0"/>
              </a:rPr>
              <a:t>Lord, I am not worthy</a:t>
            </a:r>
          </a:p>
          <a:p>
            <a:pPr algn="l" eaLnBrk="1" hangingPunct="1"/>
            <a:r>
              <a:rPr lang="en-US" altLang="en-US" sz="4400" b="1" dirty="0">
                <a:solidFill>
                  <a:schemeClr val="bg1"/>
                </a:solidFill>
                <a:latin typeface="Tahoma" pitchFamily="34" charset="0"/>
                <a:cs typeface="Tahoma" pitchFamily="34" charset="0"/>
              </a:rPr>
              <a:t>that You should enter under my roof, but only say the word and my soul shall be healed.</a:t>
            </a:r>
            <a:br>
              <a:rPr lang="en-US" altLang="en-US" sz="4400" dirty="0">
                <a:solidFill>
                  <a:schemeClr val="bg1"/>
                </a:solidFill>
                <a:latin typeface="Tahoma" pitchFamily="34" charset="0"/>
                <a:cs typeface="Tahoma" pitchFamily="34" charset="0"/>
              </a:rPr>
            </a:br>
            <a:br>
              <a:rPr lang="en-US" altLang="en-US" sz="5400" b="1" dirty="0">
                <a:solidFill>
                  <a:schemeClr val="bg1"/>
                </a:solidFill>
                <a:latin typeface="Tahoma" pitchFamily="34" charset="0"/>
                <a:cs typeface="Tahoma" pitchFamily="34" charset="0"/>
              </a:rPr>
            </a:br>
            <a:br>
              <a:rPr lang="en-US" altLang="en-US" sz="2000" dirty="0">
                <a:solidFill>
                  <a:schemeClr val="bg1"/>
                </a:solidFill>
              </a:rPr>
            </a:br>
            <a:endParaRPr lang="en-US" altLang="en-US" sz="2000" dirty="0">
              <a:solidFill>
                <a:schemeClr val="bg1"/>
              </a:solidFill>
            </a:endParaRPr>
          </a:p>
        </p:txBody>
      </p:sp>
      <p:sp>
        <p:nvSpPr>
          <p:cNvPr id="3" name="TextBox 2">
            <a:extLst>
              <a:ext uri="{FF2B5EF4-FFF2-40B4-BE49-F238E27FC236}">
                <a16:creationId xmlns:a16="http://schemas.microsoft.com/office/drawing/2014/main" id="{2B245B71-04D5-8F0E-04EC-C7E7FEB924B7}"/>
              </a:ext>
            </a:extLst>
          </p:cNvPr>
          <p:cNvSpPr txBox="1"/>
          <p:nvPr/>
        </p:nvSpPr>
        <p:spPr>
          <a:xfrm>
            <a:off x="2108200" y="2340918"/>
            <a:ext cx="4724400" cy="461665"/>
          </a:xfrm>
          <a:prstGeom prst="rect">
            <a:avLst/>
          </a:prstGeom>
          <a:noFill/>
        </p:spPr>
        <p:txBody>
          <a:bodyPr wrap="square">
            <a:spAutoFit/>
          </a:bodyPr>
          <a:lstStyle/>
          <a:p>
            <a:r>
              <a:rPr lang="en-US" altLang="en-US" sz="2400" b="1" dirty="0">
                <a:solidFill>
                  <a:schemeClr val="tx1"/>
                </a:solidFill>
                <a:latin typeface="Tahoma" pitchFamily="34" charset="0"/>
              </a:rPr>
              <a:t>Communion Respond</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6CDB1B-89B1-A8B4-832D-8462ABF6E38E}"/>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07931208-C4FE-22CD-42AC-DF767AC8F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EAA2CB93-A27E-EFF2-F0B9-A9C47CFBAF1B}"/>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2B736758-F64D-EE4B-B804-892F8FF25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91F5098C-BDF1-E75F-30DE-22B6F3E5CD9D}"/>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8B8BE2CC-10DB-5DDC-E8FB-EAF7D0E57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D695736F-FB61-4311-2D79-08D6031B1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974B75A7-C9D1-EE8A-762B-E11F91B0BBE3}"/>
              </a:ext>
            </a:extLst>
          </p:cNvPr>
          <p:cNvSpPr txBox="1"/>
          <p:nvPr/>
        </p:nvSpPr>
        <p:spPr>
          <a:xfrm>
            <a:off x="-381000" y="2865866"/>
            <a:ext cx="5257800" cy="738664"/>
          </a:xfrm>
          <a:prstGeom prst="rect">
            <a:avLst/>
          </a:prstGeom>
          <a:noFill/>
        </p:spPr>
        <p:txBody>
          <a:bodyPr wrap="square">
            <a:spAutoFit/>
          </a:bodyPr>
          <a:lstStyle/>
          <a:p>
            <a:pPr lvl="0"/>
            <a:r>
              <a:rPr lang="en-US" altLang="en-US" sz="1800" i="1" dirty="0">
                <a:solidFill>
                  <a:schemeClr val="tx1"/>
                </a:solidFill>
                <a:latin typeface="Tahoma" pitchFamily="34" charset="0"/>
              </a:rPr>
              <a:t>Communion Hymn</a:t>
            </a:r>
            <a:br>
              <a:rPr lang="en-US" altLang="en-US" sz="1800" i="1" dirty="0">
                <a:solidFill>
                  <a:schemeClr val="tx1"/>
                </a:solidFill>
                <a:latin typeface="Tahoma" pitchFamily="34" charset="0"/>
              </a:rPr>
            </a:br>
            <a:r>
              <a:rPr lang="en-US" altLang="en-US" sz="2400" b="1" dirty="0">
                <a:solidFill>
                  <a:schemeClr val="tx1"/>
                </a:solidFill>
                <a:latin typeface="Tahoma" pitchFamily="34" charset="0"/>
              </a:rPr>
              <a:t>God’s Holy Gifts</a:t>
            </a:r>
            <a:endParaRPr kumimoji="0" lang="en-US" sz="6600" b="1" i="0" u="none" strike="noStrike" kern="1200" cap="none" spc="0" normalizeH="0" baseline="0" noProof="0" dirty="0">
              <a:ln>
                <a:noFill/>
              </a:ln>
              <a:solidFill>
                <a:schemeClr val="tx1"/>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350254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2052" name="Rectangle 7"/>
          <p:cNvSpPr>
            <a:spLocks noChangeArrowheads="1"/>
          </p:cNvSpPr>
          <p:nvPr/>
        </p:nvSpPr>
        <p:spPr bwMode="auto">
          <a:xfrm>
            <a:off x="0" y="457200"/>
            <a:ext cx="8915400" cy="386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Refrain: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God's holy gifts for God's holy people; come now to share the banquet of Christ. Feed on his love with faith and thanksgiving. Know in your heart that he died for you. </a:t>
            </a:r>
          </a:p>
          <a:p>
            <a:pPr eaLnBrk="1" hangingPunct="1"/>
            <a:br>
              <a:rPr lang="en-US" altLang="en-US" sz="4000" b="1" dirty="0">
                <a:solidFill>
                  <a:schemeClr val="bg1"/>
                </a:solidFill>
                <a:latin typeface="Tahoma" pitchFamily="34" charset="0"/>
                <a:cs typeface="Tahoma" pitchFamily="34" charset="0"/>
              </a:rPr>
            </a:br>
            <a:br>
              <a:rPr lang="en-US" altLang="en-US" sz="4000" b="1" dirty="0">
                <a:solidFill>
                  <a:schemeClr val="bg1"/>
                </a:solidFill>
              </a:rPr>
            </a:br>
            <a:br>
              <a:rPr lang="en-US" altLang="en-US" sz="60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5" name="Rectangle 7"/>
          <p:cNvSpPr>
            <a:spLocks noChangeArrowheads="1"/>
          </p:cNvSpPr>
          <p:nvPr/>
        </p:nvSpPr>
        <p:spPr bwMode="auto">
          <a:xfrm>
            <a:off x="175404" y="514350"/>
            <a:ext cx="878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1.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May the Body of Christ be food for our souls and  bring us to everlasting life.</a:t>
            </a:r>
            <a:br>
              <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br>
            <a:br>
              <a:rPr lang="en-US" altLang="en-US" sz="54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937127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2052" name="Rectangle 7"/>
          <p:cNvSpPr>
            <a:spLocks noChangeArrowheads="1"/>
          </p:cNvSpPr>
          <p:nvPr/>
        </p:nvSpPr>
        <p:spPr bwMode="auto">
          <a:xfrm>
            <a:off x="242190" y="971550"/>
            <a:ext cx="8788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Refrain: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God's holy gifts for God's holy people; come now to share the banquet of Christ. Feed on his love with faith and thanksgiving. Know in your heart that he died for you. </a:t>
            </a:r>
            <a:br>
              <a:rPr lang="en-US" altLang="en-US" sz="4000" b="1" dirty="0">
                <a:solidFill>
                  <a:schemeClr val="bg1"/>
                </a:solidFill>
                <a:latin typeface="Tahoma" pitchFamily="34" charset="0"/>
                <a:cs typeface="Tahoma" pitchFamily="34" charset="0"/>
              </a:rPr>
            </a:br>
            <a:br>
              <a:rPr lang="en-US" altLang="en-US" sz="4000" b="1" dirty="0">
                <a:solidFill>
                  <a:schemeClr val="bg1"/>
                </a:solidFill>
              </a:rPr>
            </a:br>
            <a:br>
              <a:rPr lang="en-US" altLang="en-US" sz="60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16386478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5" name="Rectangle 7"/>
          <p:cNvSpPr>
            <a:spLocks noChangeArrowheads="1"/>
          </p:cNvSpPr>
          <p:nvPr/>
        </p:nvSpPr>
        <p:spPr bwMode="auto">
          <a:xfrm>
            <a:off x="246558" y="666750"/>
            <a:ext cx="878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2.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May the Blood of the Lord protect us from harm and Mark us as God's beloved ones. </a:t>
            </a:r>
            <a:br>
              <a:rPr lang="en-US" altLang="en-US" sz="4000" dirty="0">
                <a:solidFill>
                  <a:schemeClr val="bg1"/>
                </a:solidFill>
                <a:latin typeface="Times New Roman" pitchFamily="18" charset="0"/>
              </a:rPr>
            </a:br>
            <a:br>
              <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br>
            <a:br>
              <a:rPr lang="en-US" altLang="en-US" sz="54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29204511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2052" name="Rectangle 7"/>
          <p:cNvSpPr>
            <a:spLocks noChangeArrowheads="1"/>
          </p:cNvSpPr>
          <p:nvPr/>
        </p:nvSpPr>
        <p:spPr bwMode="auto">
          <a:xfrm>
            <a:off x="177800" y="1198330"/>
            <a:ext cx="8788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Refrain: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God's holy gifts for God's holy people; come now to share the banquet of Christ. Feed on his love with faith and thanksgiving. Know in your heart that he died for you. </a:t>
            </a:r>
            <a:br>
              <a:rPr lang="en-US" altLang="en-US" sz="4000" b="1" dirty="0">
                <a:solidFill>
                  <a:schemeClr val="bg1"/>
                </a:solidFill>
                <a:latin typeface="Tahoma" pitchFamily="34" charset="0"/>
                <a:cs typeface="Tahoma" pitchFamily="34" charset="0"/>
              </a:rPr>
            </a:br>
            <a:br>
              <a:rPr lang="en-US" altLang="en-US" sz="4000" b="1" dirty="0">
                <a:solidFill>
                  <a:schemeClr val="bg1"/>
                </a:solidFill>
              </a:rPr>
            </a:br>
            <a:br>
              <a:rPr lang="en-US" altLang="en-US" sz="60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3357251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5" name="Rectangle 7"/>
          <p:cNvSpPr>
            <a:spLocks noChangeArrowheads="1"/>
          </p:cNvSpPr>
          <p:nvPr/>
        </p:nvSpPr>
        <p:spPr bwMode="auto">
          <a:xfrm>
            <a:off x="76200" y="895350"/>
            <a:ext cx="878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3.</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As the grain of this bread was gathered as one, may we who believe be bound by love.</a:t>
            </a:r>
            <a:br>
              <a:rPr lang="en-US" altLang="en-US" sz="4000" dirty="0">
                <a:solidFill>
                  <a:schemeClr val="bg1"/>
                </a:solidFill>
                <a:latin typeface="Tahoma" panose="020B0604030504040204" pitchFamily="34" charset="0"/>
                <a:ea typeface="Tahoma" panose="020B0604030504040204" pitchFamily="34" charset="0"/>
                <a:cs typeface="Tahoma" panose="020B0604030504040204" pitchFamily="34" charset="0"/>
              </a:rPr>
            </a:br>
            <a:br>
              <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br>
            <a:br>
              <a:rPr lang="en-US" altLang="en-US" sz="54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41077658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2052" name="Rectangle 7"/>
          <p:cNvSpPr>
            <a:spLocks noChangeArrowheads="1"/>
          </p:cNvSpPr>
          <p:nvPr/>
        </p:nvSpPr>
        <p:spPr bwMode="auto">
          <a:xfrm>
            <a:off x="203200" y="1085850"/>
            <a:ext cx="8788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Refrain: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God's holy gifts for God's holy people; come now to share the banquet of Christ. Feed on his love with faith and thanksgiving. Know in your heart that he died for you. </a:t>
            </a:r>
            <a:br>
              <a:rPr lang="en-US" altLang="en-US" sz="4000" b="1" dirty="0">
                <a:solidFill>
                  <a:schemeClr val="bg1"/>
                </a:solidFill>
                <a:latin typeface="Tahoma" pitchFamily="34" charset="0"/>
                <a:cs typeface="Tahoma" pitchFamily="34" charset="0"/>
              </a:rPr>
            </a:br>
            <a:br>
              <a:rPr lang="en-US" altLang="en-US" sz="4000" b="1" dirty="0">
                <a:solidFill>
                  <a:schemeClr val="bg1"/>
                </a:solidFill>
              </a:rPr>
            </a:br>
            <a:br>
              <a:rPr lang="en-US" altLang="en-US" sz="60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21443186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5" name="Rectangle 7"/>
          <p:cNvSpPr>
            <a:spLocks noChangeArrowheads="1"/>
          </p:cNvSpPr>
          <p:nvPr/>
        </p:nvSpPr>
        <p:spPr bwMode="auto">
          <a:xfrm>
            <a:off x="228600" y="1200150"/>
            <a:ext cx="878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4.</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As the cup that we share is emptied for all, may we offer up our lives in love</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a:t>
            </a:r>
            <a:br>
              <a:rPr lang="en-US" altLang="en-US" sz="54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38022385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2052" name="Rectangle 7"/>
          <p:cNvSpPr>
            <a:spLocks noChangeArrowheads="1"/>
          </p:cNvSpPr>
          <p:nvPr/>
        </p:nvSpPr>
        <p:spPr bwMode="auto">
          <a:xfrm>
            <a:off x="177800" y="742950"/>
            <a:ext cx="8788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Refrain: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God's holy gifts for God's holy people; come now to share the banquet of Christ. Feed on his love with faith and thanksgiving. Know in your heart that he died for you. </a:t>
            </a:r>
            <a:br>
              <a:rPr lang="en-US" altLang="en-US" sz="4000" b="1" dirty="0">
                <a:solidFill>
                  <a:schemeClr val="bg1"/>
                </a:solidFill>
                <a:latin typeface="Tahoma" pitchFamily="34" charset="0"/>
                <a:cs typeface="Tahoma" pitchFamily="34" charset="0"/>
              </a:rPr>
            </a:br>
            <a:br>
              <a:rPr lang="en-US" altLang="en-US" sz="4000" b="1" dirty="0">
                <a:solidFill>
                  <a:schemeClr val="bg1"/>
                </a:solidFill>
              </a:rPr>
            </a:br>
            <a:br>
              <a:rPr lang="en-US" altLang="en-US" sz="60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720249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5" name="Rectangle 7"/>
          <p:cNvSpPr>
            <a:spLocks noChangeArrowheads="1"/>
          </p:cNvSpPr>
          <p:nvPr/>
        </p:nvSpPr>
        <p:spPr bwMode="auto">
          <a:xfrm>
            <a:off x="152400" y="1352550"/>
            <a:ext cx="878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5.</a:t>
            </a:r>
            <a:r>
              <a:rPr lang="en-US" sz="2800"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When we eat of this bread and drink of this cup, we  hold in our memory Christ the Lord.</a:t>
            </a:r>
            <a:endParaRPr lang="en-US" altLang="en-US" sz="40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eaLnBrk="1" hangingPunct="1"/>
            <a:br>
              <a:rPr lang="en-US" altLang="en-US" sz="54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2467943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228600" y="171450"/>
            <a:ext cx="8686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4400">
              <a:solidFill>
                <a:schemeClr val="tx2"/>
              </a:solidFill>
            </a:endParaRPr>
          </a:p>
        </p:txBody>
      </p:sp>
      <p:sp>
        <p:nvSpPr>
          <p:cNvPr id="2051" name="Rectangle 6"/>
          <p:cNvSpPr>
            <a:spLocks noChangeArrowheads="1"/>
          </p:cNvSpPr>
          <p:nvPr/>
        </p:nvSpPr>
        <p:spPr bwMode="auto">
          <a:xfrm>
            <a:off x="152400" y="171450"/>
            <a:ext cx="8839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4000">
                <a:solidFill>
                  <a:schemeClr val="tx2"/>
                </a:solidFill>
              </a:rPr>
              <a:t> </a:t>
            </a:r>
            <a:br>
              <a:rPr lang="en-US" altLang="en-US" sz="4000">
                <a:solidFill>
                  <a:schemeClr val="tx2"/>
                </a:solidFill>
              </a:rPr>
            </a:br>
            <a:endParaRPr lang="en-US" altLang="en-US" sz="5400">
              <a:solidFill>
                <a:schemeClr val="tx2"/>
              </a:solidFill>
              <a:latin typeface="Times New Roman" pitchFamily="18" charset="0"/>
            </a:endParaRPr>
          </a:p>
        </p:txBody>
      </p:sp>
      <p:sp>
        <p:nvSpPr>
          <p:cNvPr id="2052" name="Rectangle 7"/>
          <p:cNvSpPr>
            <a:spLocks noChangeArrowheads="1"/>
          </p:cNvSpPr>
          <p:nvPr/>
        </p:nvSpPr>
        <p:spPr bwMode="auto">
          <a:xfrm>
            <a:off x="177800" y="742950"/>
            <a:ext cx="8788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3200" b="1" i="1"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eaLnBrk="1" hangingPunct="1"/>
            <a:endPar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pPr algn="l" eaLnBrk="1" hangingPunct="1"/>
            <a:r>
              <a:rPr lang="en-US" sz="2000" b="1" dirty="0">
                <a:solidFill>
                  <a:srgbClr val="FFFF00"/>
                </a:solidFill>
                <a:latin typeface="Tahoma" panose="020B0604030504040204" pitchFamily="34" charset="0"/>
                <a:ea typeface="Tahoma" panose="020B0604030504040204" pitchFamily="34" charset="0"/>
                <a:cs typeface="Tahoma" panose="020B0604030504040204" pitchFamily="34" charset="0"/>
              </a:rPr>
              <a:t>Refrain:  </a:t>
            </a:r>
            <a:r>
              <a:rPr lang="en-US" sz="4000" b="1" dirty="0">
                <a:solidFill>
                  <a:schemeClr val="bg1"/>
                </a:solidFill>
                <a:latin typeface="Tahoma" panose="020B0604030504040204" pitchFamily="34" charset="0"/>
                <a:ea typeface="Tahoma" panose="020B0604030504040204" pitchFamily="34" charset="0"/>
                <a:cs typeface="Tahoma" panose="020B0604030504040204" pitchFamily="34" charset="0"/>
              </a:rPr>
              <a:t>God's holy gifts for God's holy people; come now to share the banquet of Christ. Feed on his love with faith and thanksgiving. Know in your heart that he died for you. </a:t>
            </a:r>
            <a:br>
              <a:rPr lang="en-US" altLang="en-US" sz="4000" b="1" dirty="0">
                <a:solidFill>
                  <a:schemeClr val="bg1"/>
                </a:solidFill>
                <a:latin typeface="Tahoma" pitchFamily="34" charset="0"/>
                <a:cs typeface="Tahoma" pitchFamily="34" charset="0"/>
              </a:rPr>
            </a:br>
            <a:br>
              <a:rPr lang="en-US" altLang="en-US" sz="4000" b="1" dirty="0">
                <a:solidFill>
                  <a:schemeClr val="bg1"/>
                </a:solidFill>
              </a:rPr>
            </a:br>
            <a:br>
              <a:rPr lang="en-US" altLang="en-US" sz="6000" dirty="0">
                <a:solidFill>
                  <a:schemeClr val="bg1"/>
                </a:solidFill>
                <a:latin typeface="Times New Roman" pitchFamily="18" charset="0"/>
              </a:rPr>
            </a:br>
            <a:br>
              <a:rPr lang="en-US" altLang="en-US" sz="5400" b="1" dirty="0">
                <a:solidFill>
                  <a:schemeClr val="tx2"/>
                </a:solidFill>
                <a:latin typeface="Times New Roman" pitchFamily="18" charset="0"/>
              </a:rPr>
            </a:br>
            <a:br>
              <a:rPr lang="en-US" altLang="en-US" sz="2000" dirty="0">
                <a:solidFill>
                  <a:schemeClr val="tx2"/>
                </a:solidFill>
              </a:rPr>
            </a:br>
            <a:endParaRPr lang="en-US" altLang="en-US" sz="2000" dirty="0">
              <a:solidFill>
                <a:schemeClr val="tx2"/>
              </a:solidFill>
            </a:endParaRPr>
          </a:p>
        </p:txBody>
      </p:sp>
    </p:spTree>
    <p:extLst>
      <p:ext uri="{BB962C8B-B14F-4D97-AF65-F5344CB8AC3E}">
        <p14:creationId xmlns:p14="http://schemas.microsoft.com/office/powerpoint/2010/main" val="14853659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a:extLst>
            <a:ext uri="{FF2B5EF4-FFF2-40B4-BE49-F238E27FC236}">
              <a16:creationId xmlns:a16="http://schemas.microsoft.com/office/drawing/2014/main" id="{C4CFAA86-3AC1-5AFF-D1FA-26841505503A}"/>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55E9DE74-C434-8097-D3D4-B0EB20A45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3" name="Picture 2">
            <a:extLst>
              <a:ext uri="{FF2B5EF4-FFF2-40B4-BE49-F238E27FC236}">
                <a16:creationId xmlns:a16="http://schemas.microsoft.com/office/drawing/2014/main" id="{E1135122-4D1C-E8F5-4623-C7E3CA2CB463}"/>
              </a:ext>
            </a:extLst>
          </p:cNvPr>
          <p:cNvPicPr>
            <a:picLocks noChangeAspect="1"/>
          </p:cNvPicPr>
          <p:nvPr/>
        </p:nvPicPr>
        <p:blipFill>
          <a:blip r:embed="rId3">
            <a:extLst>
              <a:ext uri="{28A0092B-C50C-407E-A947-70E740481C1C}">
                <a14:useLocalDpi xmlns:a14="http://schemas.microsoft.com/office/drawing/2010/main" val="0"/>
              </a:ext>
            </a:extLst>
          </a:blip>
          <a:srcRect l="6574" t="9091" r="28790"/>
          <a:stretch>
            <a:fillRect/>
          </a:stretch>
        </p:blipFill>
        <p:spPr>
          <a:xfrm>
            <a:off x="2642616" y="10"/>
            <a:ext cx="6501384" cy="5143490"/>
          </a:xfrm>
          <a:prstGeom prst="rect">
            <a:avLst/>
          </a:prstGeom>
        </p:spPr>
      </p:pic>
      <p:sp>
        <p:nvSpPr>
          <p:cNvPr id="16" name="Rectangle 15">
            <a:extLst>
              <a:ext uri="{FF2B5EF4-FFF2-40B4-BE49-F238E27FC236}">
                <a16:creationId xmlns:a16="http://schemas.microsoft.com/office/drawing/2014/main" id="{71B1DAB4-26C2-12A4-DE16-AD4BA5D321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3D0B1D5D-92B7-A15A-A904-5F972E726CAE}"/>
              </a:ext>
            </a:extLst>
          </p:cNvPr>
          <p:cNvSpPr>
            <a:spLocks noGrp="1" noChangeArrowheads="1"/>
          </p:cNvSpPr>
          <p:nvPr>
            <p:ph type="ctrTitle"/>
          </p:nvPr>
        </p:nvSpPr>
        <p:spPr>
          <a:xfrm>
            <a:off x="358484" y="841772"/>
            <a:ext cx="4213515" cy="2403100"/>
          </a:xfrm>
        </p:spPr>
        <p:txBody>
          <a:bodyPr anchor="b">
            <a:normAutofit/>
          </a:bodyPr>
          <a:lstStyle/>
          <a:p>
            <a:pPr algn="l">
              <a:spcAft>
                <a:spcPts val="600"/>
              </a:spcAft>
            </a:pPr>
            <a:r>
              <a:rPr lang="en-US" altLang="en-US" sz="2000" i="1" dirty="0">
                <a:solidFill>
                  <a:schemeClr val="tx1"/>
                </a:solidFill>
                <a:latin typeface="Tahoma" pitchFamily="34" charset="0"/>
              </a:rPr>
              <a:t>Communion Hymn</a:t>
            </a:r>
            <a:br>
              <a:rPr lang="en-US" altLang="en-US" sz="2000" i="1" dirty="0">
                <a:solidFill>
                  <a:schemeClr val="tx1"/>
                </a:solidFill>
                <a:latin typeface="Tahoma" pitchFamily="34" charset="0"/>
              </a:rPr>
            </a:br>
            <a:r>
              <a:rPr lang="en-US" altLang="en-US" sz="2800" b="1" dirty="0">
                <a:solidFill>
                  <a:schemeClr val="tx1"/>
                </a:solidFill>
                <a:latin typeface="Tahoma" pitchFamily="34" charset="0"/>
              </a:rPr>
              <a:t>I Have Loved You</a:t>
            </a:r>
            <a:endParaRPr lang="en-US" altLang="en-US" sz="2800" b="1" dirty="0">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C0B35B65-CB0C-D795-530E-CFF7175DEC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20" name="Rectangle 19">
            <a:extLst>
              <a:ext uri="{FF2B5EF4-FFF2-40B4-BE49-F238E27FC236}">
                <a16:creationId xmlns:a16="http://schemas.microsoft.com/office/drawing/2014/main" id="{088A3A93-8102-DEC3-8A79-EC030DAAF9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400656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1F4B840-CA11-53DA-A9CE-9781FD826133}"/>
              </a:ext>
            </a:extLst>
          </p:cNvPr>
          <p:cNvSpPr>
            <a:spLocks noGrp="1" noChangeArrowheads="1"/>
          </p:cNvSpPr>
          <p:nvPr>
            <p:ph type="ctrTitle"/>
          </p:nvPr>
        </p:nvSpPr>
        <p:spPr>
          <a:xfrm>
            <a:off x="49695" y="57150"/>
            <a:ext cx="9144000" cy="2743200"/>
          </a:xfrm>
          <a:noFill/>
        </p:spPr>
        <p:txBody>
          <a:bodyPr/>
          <a:lstStyle/>
          <a:p>
            <a:pPr algn="l" eaLnBrk="1" hangingPunct="1"/>
            <a:r>
              <a:rPr lang="en-US" altLang="en-US" sz="1800" b="1" dirty="0">
                <a:solidFill>
                  <a:srgbClr val="FFFF00"/>
                </a:solidFill>
                <a:latin typeface="Tahoma" panose="020B0604030504040204" pitchFamily="34" charset="0"/>
              </a:rPr>
              <a:t>Refrain: </a:t>
            </a:r>
            <a:r>
              <a:rPr lang="en-US" altLang="en-US" sz="4000" b="1" dirty="0">
                <a:solidFill>
                  <a:schemeClr val="bg1"/>
                </a:solidFill>
                <a:latin typeface="Tahoma" panose="020B0604030504040204" pitchFamily="34" charset="0"/>
              </a:rPr>
              <a:t>I have loved you with an everlasting love, I have called you and you are mine. I have loved you with an everlasting love, I have called you and you are mine.</a:t>
            </a:r>
          </a:p>
        </p:txBody>
      </p:sp>
      <p:sp>
        <p:nvSpPr>
          <p:cNvPr id="2" name="Rectangle 2">
            <a:extLst>
              <a:ext uri="{FF2B5EF4-FFF2-40B4-BE49-F238E27FC236}">
                <a16:creationId xmlns:a16="http://schemas.microsoft.com/office/drawing/2014/main" id="{04C6E5ED-09C0-9928-8C54-49AB5A4E1AB8}"/>
              </a:ext>
            </a:extLst>
          </p:cNvPr>
          <p:cNvSpPr txBox="1">
            <a:spLocks noChangeArrowheads="1"/>
          </p:cNvSpPr>
          <p:nvPr/>
        </p:nvSpPr>
        <p:spPr bwMode="auto">
          <a:xfrm>
            <a:off x="39756" y="3181350"/>
            <a:ext cx="9144000" cy="175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eaLnBrk="1" hangingPunct="1"/>
            <a:r>
              <a:rPr lang="en-US" altLang="en-US" sz="1800" b="1" kern="0" dirty="0">
                <a:solidFill>
                  <a:srgbClr val="FFFF00"/>
                </a:solidFill>
                <a:latin typeface="Tahoma" panose="020B0604030504040204" pitchFamily="34" charset="0"/>
              </a:rPr>
              <a:t>1. </a:t>
            </a:r>
            <a:r>
              <a:rPr lang="en-US" altLang="en-US" sz="4000" b="1" kern="0" dirty="0">
                <a:solidFill>
                  <a:schemeClr val="bg1"/>
                </a:solidFill>
                <a:latin typeface="Tahoma" panose="020B0604030504040204" pitchFamily="34" charset="0"/>
              </a:rPr>
              <a:t>Seek the face of the Lord and long for him: He will bring you his light and his peace.</a:t>
            </a:r>
            <a:endParaRPr lang="en-US" altLang="en-US" sz="4000" kern="0" dirty="0">
              <a:solidFill>
                <a:schemeClr val="bg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C2B5C7D-3373-8DCE-982C-9D7400E23A78}"/>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0E23747A-0BF3-EEC6-1C6E-5B8A46D88F02}"/>
              </a:ext>
            </a:extLst>
          </p:cNvPr>
          <p:cNvSpPr>
            <a:spLocks noGrp="1" noChangeArrowheads="1"/>
          </p:cNvSpPr>
          <p:nvPr>
            <p:ph type="ctrTitle"/>
          </p:nvPr>
        </p:nvSpPr>
        <p:spPr>
          <a:xfrm>
            <a:off x="76200" y="209550"/>
            <a:ext cx="9144000" cy="2743200"/>
          </a:xfrm>
          <a:noFill/>
        </p:spPr>
        <p:txBody>
          <a:bodyPr/>
          <a:lstStyle/>
          <a:p>
            <a:pPr algn="l" eaLnBrk="1" hangingPunct="1"/>
            <a:r>
              <a:rPr lang="en-US" altLang="en-US" sz="1800" b="1" dirty="0">
                <a:solidFill>
                  <a:srgbClr val="FFFF00"/>
                </a:solidFill>
                <a:latin typeface="Tahoma" panose="020B0604030504040204" pitchFamily="34" charset="0"/>
              </a:rPr>
              <a:t>Refrain: </a:t>
            </a:r>
            <a:r>
              <a:rPr lang="en-US" altLang="en-US" sz="4000" b="1" dirty="0">
                <a:solidFill>
                  <a:schemeClr val="bg1"/>
                </a:solidFill>
                <a:latin typeface="Tahoma" panose="020B0604030504040204" pitchFamily="34" charset="0"/>
              </a:rPr>
              <a:t>I have loved you with an everlasting love, I have called you and you are mine. I have loved you with an everlasting love, I have called you and you are mine.</a:t>
            </a:r>
          </a:p>
        </p:txBody>
      </p:sp>
      <p:sp>
        <p:nvSpPr>
          <p:cNvPr id="4" name="Rectangle 2">
            <a:extLst>
              <a:ext uri="{FF2B5EF4-FFF2-40B4-BE49-F238E27FC236}">
                <a16:creationId xmlns:a16="http://schemas.microsoft.com/office/drawing/2014/main" id="{5334E1F0-E638-3E51-2C84-BFFED30424A6}"/>
              </a:ext>
            </a:extLst>
          </p:cNvPr>
          <p:cNvSpPr txBox="1">
            <a:spLocks noChangeArrowheads="1"/>
          </p:cNvSpPr>
          <p:nvPr/>
        </p:nvSpPr>
        <p:spPr bwMode="auto">
          <a:xfrm>
            <a:off x="0" y="3105150"/>
            <a:ext cx="9144000" cy="175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eaLnBrk="1" hangingPunct="1"/>
            <a:r>
              <a:rPr lang="en-US" altLang="en-US" sz="1800" b="1" kern="0" dirty="0">
                <a:solidFill>
                  <a:srgbClr val="FFFF00"/>
                </a:solidFill>
                <a:latin typeface="Tahoma" panose="020B0604030504040204" pitchFamily="34" charset="0"/>
              </a:rPr>
              <a:t>2. </a:t>
            </a:r>
            <a:r>
              <a:rPr lang="en-US" altLang="en-US" sz="4000" b="1" dirty="0">
                <a:solidFill>
                  <a:schemeClr val="bg1"/>
                </a:solidFill>
                <a:latin typeface="Tahoma" panose="020B0604030504040204" pitchFamily="34" charset="0"/>
              </a:rPr>
              <a:t>Seek the face of the Lord and long for him: He will bring you his joy and his hope.</a:t>
            </a:r>
            <a:endParaRPr lang="en-US" altLang="en-US" sz="4000" kern="0" dirty="0">
              <a:solidFill>
                <a:schemeClr val="bg1"/>
              </a:solidFill>
            </a:endParaRPr>
          </a:p>
        </p:txBody>
      </p:sp>
    </p:spTree>
    <p:extLst>
      <p:ext uri="{BB962C8B-B14F-4D97-AF65-F5344CB8AC3E}">
        <p14:creationId xmlns:p14="http://schemas.microsoft.com/office/powerpoint/2010/main" val="41005107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C81116B-DB26-C53A-D73C-19C8CECB59F7}"/>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B32CB76C-68CF-69A8-994D-2EA1120022AD}"/>
              </a:ext>
            </a:extLst>
          </p:cNvPr>
          <p:cNvSpPr>
            <a:spLocks noGrp="1" noChangeArrowheads="1"/>
          </p:cNvSpPr>
          <p:nvPr>
            <p:ph type="ctrTitle"/>
          </p:nvPr>
        </p:nvSpPr>
        <p:spPr>
          <a:xfrm>
            <a:off x="76200" y="209550"/>
            <a:ext cx="9144000" cy="2743200"/>
          </a:xfrm>
          <a:noFill/>
        </p:spPr>
        <p:txBody>
          <a:bodyPr/>
          <a:lstStyle/>
          <a:p>
            <a:pPr algn="l" eaLnBrk="1" hangingPunct="1"/>
            <a:r>
              <a:rPr lang="en-US" altLang="en-US" sz="1800" b="1" dirty="0">
                <a:solidFill>
                  <a:srgbClr val="FFFF00"/>
                </a:solidFill>
                <a:latin typeface="Tahoma" panose="020B0604030504040204" pitchFamily="34" charset="0"/>
              </a:rPr>
              <a:t>Refrain: </a:t>
            </a:r>
            <a:r>
              <a:rPr lang="en-US" altLang="en-US" sz="4000" b="1" dirty="0">
                <a:solidFill>
                  <a:schemeClr val="bg1"/>
                </a:solidFill>
                <a:latin typeface="Tahoma" panose="020B0604030504040204" pitchFamily="34" charset="0"/>
              </a:rPr>
              <a:t>I have loved you with an everlasting love, I have called you and you are mine. I have loved you with an everlasting love, I have called you and you are mine.</a:t>
            </a:r>
          </a:p>
        </p:txBody>
      </p:sp>
      <p:sp>
        <p:nvSpPr>
          <p:cNvPr id="3" name="Rectangle 2">
            <a:extLst>
              <a:ext uri="{FF2B5EF4-FFF2-40B4-BE49-F238E27FC236}">
                <a16:creationId xmlns:a16="http://schemas.microsoft.com/office/drawing/2014/main" id="{7933FB89-A2FE-8CE1-29F2-0FF5B63D7A7C}"/>
              </a:ext>
            </a:extLst>
          </p:cNvPr>
          <p:cNvSpPr txBox="1">
            <a:spLocks noChangeArrowheads="1"/>
          </p:cNvSpPr>
          <p:nvPr/>
        </p:nvSpPr>
        <p:spPr bwMode="auto">
          <a:xfrm>
            <a:off x="14908" y="3215308"/>
            <a:ext cx="9144000" cy="175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a:lstStyle>
          <a:p>
            <a:pPr algn="l" eaLnBrk="1" hangingPunct="1"/>
            <a:r>
              <a:rPr lang="en-US" altLang="en-US" sz="1800" b="1" kern="0" dirty="0">
                <a:solidFill>
                  <a:srgbClr val="FFFF00"/>
                </a:solidFill>
                <a:latin typeface="Tahoma" panose="020B0604030504040204" pitchFamily="34" charset="0"/>
              </a:rPr>
              <a:t>3. </a:t>
            </a:r>
            <a:r>
              <a:rPr lang="en-US" altLang="en-US" sz="4000" b="1" dirty="0">
                <a:solidFill>
                  <a:schemeClr val="bg1"/>
                </a:solidFill>
                <a:latin typeface="Tahoma" panose="020B0604030504040204" pitchFamily="34" charset="0"/>
              </a:rPr>
              <a:t>Seek the face of the Lord and long for him: He will bring you his care and his love.</a:t>
            </a:r>
            <a:endParaRPr lang="en-US" altLang="en-US" sz="4000" kern="0" dirty="0">
              <a:solidFill>
                <a:schemeClr val="bg1"/>
              </a:solidFill>
            </a:endParaRPr>
          </a:p>
        </p:txBody>
      </p:sp>
    </p:spTree>
    <p:extLst>
      <p:ext uri="{BB962C8B-B14F-4D97-AF65-F5344CB8AC3E}">
        <p14:creationId xmlns:p14="http://schemas.microsoft.com/office/powerpoint/2010/main" val="6717117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FFE25E-EA6A-C625-A505-29BFD8D7D69E}"/>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F553D978-7C0D-537D-6FD0-E51DD3CB2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06A0A260-FDEE-FB5A-77C4-286DB2292919}"/>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1D3673FF-DE35-7AF5-68C7-7C9508E3D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E73FFBF4-B396-E186-C705-371CA3A4FDA3}"/>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8BEEA6F3-18A6-B195-7C4B-BD73448CC8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2F82478D-6882-B4D3-DDB2-78387D38ED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4E16E077-5B89-6549-6071-3D231E01C032}"/>
              </a:ext>
            </a:extLst>
          </p:cNvPr>
          <p:cNvSpPr txBox="1"/>
          <p:nvPr/>
        </p:nvSpPr>
        <p:spPr>
          <a:xfrm>
            <a:off x="-1447800" y="4009520"/>
            <a:ext cx="5257800" cy="369332"/>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Tahoma" pitchFamily="34" charset="0"/>
                <a:ea typeface="+mn-ea"/>
                <a:cs typeface="Arial" charset="0"/>
              </a:rPr>
              <a:t>Hail Mary </a:t>
            </a:r>
            <a:endParaRPr kumimoji="0" lang="en-US" sz="66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238717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BDBB6A7F-51DF-DAAC-3761-67408AAA38D6}"/>
              </a:ext>
            </a:extLst>
          </p:cNvPr>
          <p:cNvSpPr>
            <a:spLocks noGrp="1"/>
          </p:cNvSpPr>
          <p:nvPr>
            <p:ph type="ctrTitle"/>
          </p:nvPr>
        </p:nvSpPr>
        <p:spPr>
          <a:xfrm>
            <a:off x="76200" y="171450"/>
            <a:ext cx="4724400" cy="4686300"/>
          </a:xfrm>
          <a:solidFill>
            <a:schemeClr val="tx1"/>
          </a:solidFill>
        </p:spPr>
        <p:txBody>
          <a:bodyPr/>
          <a:lstStyle/>
          <a:p>
            <a:pPr algn="l" eaLnBrk="1" hangingPunct="1"/>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Ave Maria, gratia plena,</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Dominus tecum,</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benedicta tu in mulieribus,</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et benedictus fructus ventris tui, Jesus.</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endPar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AB75B489-5039-7C73-2A9C-DA53D77798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1" y="1"/>
            <a:ext cx="3910262" cy="514349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923FA-7B6C-404C-F890-269D77872154}"/>
            </a:ext>
          </a:extLst>
        </p:cNvPr>
        <p:cNvGrpSpPr/>
        <p:nvPr/>
      </p:nvGrpSpPr>
      <p:grpSpPr>
        <a:xfrm>
          <a:off x="0" y="0"/>
          <a:ext cx="0" cy="0"/>
          <a:chOff x="0" y="0"/>
          <a:chExt cx="0" cy="0"/>
        </a:xfrm>
      </p:grpSpPr>
      <p:sp>
        <p:nvSpPr>
          <p:cNvPr id="2050" name="Title 1">
            <a:extLst>
              <a:ext uri="{FF2B5EF4-FFF2-40B4-BE49-F238E27FC236}">
                <a16:creationId xmlns:a16="http://schemas.microsoft.com/office/drawing/2014/main" id="{4D649F98-E757-2604-C510-46BD94541B78}"/>
              </a:ext>
            </a:extLst>
          </p:cNvPr>
          <p:cNvSpPr>
            <a:spLocks noGrp="1"/>
          </p:cNvSpPr>
          <p:nvPr>
            <p:ph type="ctrTitle"/>
          </p:nvPr>
        </p:nvSpPr>
        <p:spPr>
          <a:xfrm>
            <a:off x="0" y="57150"/>
            <a:ext cx="4419600" cy="4191000"/>
          </a:xfrm>
          <a:solidFill>
            <a:schemeClr val="tx1"/>
          </a:solidFill>
        </p:spPr>
        <p:txBody>
          <a:bodyPr/>
          <a:lstStyle/>
          <a:p>
            <a:pPr algn="l" eaLnBrk="1" hangingPunct="1"/>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Sancta Maria, Mater Dei,</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ora pro nobis peccatoribus,</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nunc et in hora mortis nostrae.</a:t>
            </a:r>
            <a:b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br>
            <a:r>
              <a:rPr lang="pt-BR" sz="3600" b="1" dirty="0">
                <a:solidFill>
                  <a:schemeClr val="bg1"/>
                </a:solidFill>
                <a:latin typeface="Tahoma" panose="020B0604030504040204" pitchFamily="34" charset="0"/>
                <a:ea typeface="Tahoma" panose="020B0604030504040204" pitchFamily="34" charset="0"/>
                <a:cs typeface="Tahoma" panose="020B0604030504040204" pitchFamily="34" charset="0"/>
              </a:rPr>
              <a:t>Amen.</a:t>
            </a:r>
            <a:endParaRPr lang="en-US" alt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29C63F1C-577C-39D9-E96B-2E193FB089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01" y="1"/>
            <a:ext cx="3910262" cy="5143499"/>
          </a:xfrm>
          <a:prstGeom prst="rect">
            <a:avLst/>
          </a:prstGeom>
        </p:spPr>
      </p:pic>
    </p:spTree>
    <p:extLst>
      <p:ext uri="{BB962C8B-B14F-4D97-AF65-F5344CB8AC3E}">
        <p14:creationId xmlns:p14="http://schemas.microsoft.com/office/powerpoint/2010/main" val="10956210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1A0C49-BDBD-68B2-0088-0387138ACF99}"/>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05E21DDC-B394-22B9-814B-2EBF81232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srgbClr val="FFFFFF"/>
              </a:solidFill>
              <a:effectLst/>
              <a:uLnTx/>
              <a:uFillTx/>
              <a:latin typeface="Arial"/>
              <a:ea typeface="+mn-ea"/>
              <a:cs typeface="Arial"/>
            </a:endParaRPr>
          </a:p>
        </p:txBody>
      </p:sp>
      <p:pic>
        <p:nvPicPr>
          <p:cNvPr id="6" name="Picture 5">
            <a:extLst>
              <a:ext uri="{FF2B5EF4-FFF2-40B4-BE49-F238E27FC236}">
                <a16:creationId xmlns:a16="http://schemas.microsoft.com/office/drawing/2014/main" id="{30D72EFF-52AB-B21D-90B8-E1A2FF3AC85C}"/>
              </a:ext>
            </a:extLst>
          </p:cNvPr>
          <p:cNvPicPr>
            <a:picLocks noChangeAspect="1"/>
          </p:cNvPicPr>
          <p:nvPr/>
        </p:nvPicPr>
        <p:blipFill>
          <a:blip r:embed="rId3">
            <a:extLst>
              <a:ext uri="{28A0092B-C50C-407E-A947-70E740481C1C}">
                <a14:useLocalDpi xmlns:a14="http://schemas.microsoft.com/office/drawing/2010/main" val="0"/>
              </a:ext>
            </a:extLst>
          </a:blip>
          <a:srcRect t="6547" r="25935" b="74"/>
          <a:stretch>
            <a:fillRect/>
          </a:stretch>
        </p:blipFill>
        <p:spPr>
          <a:xfrm>
            <a:off x="2642616" y="10"/>
            <a:ext cx="6501384" cy="5143490"/>
          </a:xfrm>
          <a:prstGeom prst="rect">
            <a:avLst/>
          </a:prstGeom>
        </p:spPr>
      </p:pic>
      <p:sp>
        <p:nvSpPr>
          <p:cNvPr id="75" name="Rectangle 74">
            <a:extLst>
              <a:ext uri="{FF2B5EF4-FFF2-40B4-BE49-F238E27FC236}">
                <a16:creationId xmlns:a16="http://schemas.microsoft.com/office/drawing/2014/main" id="{0C57A31A-3F86-1D8E-B1C5-BCF7175A7F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317450" cy="51435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dirty="0">
              <a:ln>
                <a:noFill/>
              </a:ln>
              <a:solidFill>
                <a:srgbClr val="FFFFFF"/>
              </a:solidFill>
              <a:effectLst/>
              <a:uLnTx/>
              <a:uFillTx/>
              <a:latin typeface="Arial"/>
              <a:ea typeface="+mn-ea"/>
              <a:cs typeface="Arial"/>
            </a:endParaRPr>
          </a:p>
        </p:txBody>
      </p:sp>
      <p:sp>
        <p:nvSpPr>
          <p:cNvPr id="9" name="Rectangle 2">
            <a:extLst>
              <a:ext uri="{FF2B5EF4-FFF2-40B4-BE49-F238E27FC236}">
                <a16:creationId xmlns:a16="http://schemas.microsoft.com/office/drawing/2014/main" id="{CBE057B6-E731-D8F6-371A-52294AE2586A}"/>
              </a:ext>
            </a:extLst>
          </p:cNvPr>
          <p:cNvSpPr>
            <a:spLocks noGrp="1" noChangeArrowheads="1"/>
          </p:cNvSpPr>
          <p:nvPr>
            <p:ph type="ctrTitle"/>
          </p:nvPr>
        </p:nvSpPr>
        <p:spPr>
          <a:xfrm>
            <a:off x="358484" y="841772"/>
            <a:ext cx="5127915" cy="2403100"/>
          </a:xfrm>
        </p:spPr>
        <p:txBody>
          <a:bodyPr anchor="b">
            <a:normAutofit/>
          </a:bodyPr>
          <a:lstStyle/>
          <a:p>
            <a:pPr algn="l">
              <a:spcAft>
                <a:spcPts val="600"/>
              </a:spcAft>
            </a:pPr>
            <a:r>
              <a:rPr lang="en-US" alt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Gospel Acclamation</a:t>
            </a:r>
            <a:endParaRPr lang="en-US" altLang="en-US"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77" name="Rectangle 76">
            <a:extLst>
              <a:ext uri="{FF2B5EF4-FFF2-40B4-BE49-F238E27FC236}">
                <a16:creationId xmlns:a16="http://schemas.microsoft.com/office/drawing/2014/main" id="{D71A5D3C-E088-00E8-29A6-FC95208D3B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66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79" name="Rectangle 78">
            <a:extLst>
              <a:ext uri="{FF2B5EF4-FFF2-40B4-BE49-F238E27FC236}">
                <a16:creationId xmlns:a16="http://schemas.microsoft.com/office/drawing/2014/main" id="{4A0137A3-4BD1-E2E2-3DF8-74AD9A16E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endParaRPr>
          </a:p>
        </p:txBody>
      </p:sp>
      <p:sp>
        <p:nvSpPr>
          <p:cNvPr id="3" name="TextBox 2">
            <a:extLst>
              <a:ext uri="{FF2B5EF4-FFF2-40B4-BE49-F238E27FC236}">
                <a16:creationId xmlns:a16="http://schemas.microsoft.com/office/drawing/2014/main" id="{569A9988-3468-AAC0-3B6F-841BF407E2DC}"/>
              </a:ext>
            </a:extLst>
          </p:cNvPr>
          <p:cNvSpPr txBox="1"/>
          <p:nvPr/>
        </p:nvSpPr>
        <p:spPr>
          <a:xfrm>
            <a:off x="-381000" y="2865866"/>
            <a:ext cx="5257800" cy="738664"/>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Tahoma" pitchFamily="34" charset="0"/>
                <a:ea typeface="+mn-ea"/>
                <a:cs typeface="Arial" charset="0"/>
              </a:rPr>
              <a:t>Sending Hymn</a:t>
            </a:r>
            <a:br>
              <a:rPr kumimoji="0" lang="en-US" altLang="en-US" sz="1800" b="0" i="1" u="none" strike="noStrike" kern="1200" cap="none" spc="0" normalizeH="0" baseline="0" noProof="0" dirty="0">
                <a:ln>
                  <a:noFill/>
                </a:ln>
                <a:solidFill>
                  <a:srgbClr val="000000"/>
                </a:solidFill>
                <a:effectLst/>
                <a:uLnTx/>
                <a:uFillTx/>
                <a:latin typeface="Tahoma" pitchFamily="34" charset="0"/>
                <a:ea typeface="+mn-ea"/>
                <a:cs typeface="Arial" charset="0"/>
              </a:rPr>
            </a:br>
            <a:r>
              <a:rPr kumimoji="0" lang="en-US" altLang="en-US" sz="2400" b="1" i="0" u="none" strike="noStrike" kern="1200" cap="none" spc="0" normalizeH="0" baseline="0" noProof="0" dirty="0">
                <a:ln>
                  <a:noFill/>
                </a:ln>
                <a:solidFill>
                  <a:srgbClr val="000000"/>
                </a:solidFill>
                <a:effectLst/>
                <a:uLnTx/>
                <a:uFillTx/>
                <a:latin typeface="Tahoma" pitchFamily="34" charset="0"/>
                <a:ea typeface="+mn-ea"/>
                <a:cs typeface="Arial" charset="0"/>
              </a:rPr>
              <a:t>song Of Mary</a:t>
            </a:r>
            <a:endParaRPr kumimoji="0" lang="en-US" sz="6600" b="1" i="0" u="none" strike="noStrike" kern="1200" cap="none" spc="0" normalizeH="0" baseline="0" noProof="0" dirty="0">
              <a:ln>
                <a:noFill/>
              </a:ln>
              <a:solidFill>
                <a:srgbClr val="000000"/>
              </a:solidFill>
              <a:effectLst/>
              <a:uLnTx/>
              <a:uFillTx/>
              <a:latin typeface="Times New Roman" pitchFamily="18" charset="0"/>
              <a:ea typeface="+mn-ea"/>
              <a:cs typeface="Arial" charset="0"/>
            </a:endParaRPr>
          </a:p>
        </p:txBody>
      </p:sp>
    </p:spTree>
    <p:extLst>
      <p:ext uri="{BB962C8B-B14F-4D97-AF65-F5344CB8AC3E}">
        <p14:creationId xmlns:p14="http://schemas.microsoft.com/office/powerpoint/2010/main" val="362747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9"/>
                                        </p:tgtEl>
                                        <p:attrNameLst>
                                          <p:attrName>style.visibility</p:attrName>
                                        </p:attrNameLst>
                                      </p:cBhvr>
                                      <p:to>
                                        <p:strVal val="visible"/>
                                      </p:to>
                                    </p:set>
                                    <p:animEffect transition="in" filter="fade">
                                      <p:cBhvr>
                                        <p:cTn id="7"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 y="0"/>
            <a:ext cx="5543552" cy="5143500"/>
          </a:xfrm>
          <a:noFill/>
        </p:spPr>
        <p:txBody>
          <a:bodyPr/>
          <a:lstStyle/>
          <a:p>
            <a:pPr algn="l" eaLnBrk="1" hangingPunct="1"/>
            <a:r>
              <a:rPr lang="en-US" altLang="en-US" sz="2100" dirty="0">
                <a:solidFill>
                  <a:srgbClr val="FFFF00"/>
                </a:solidFill>
              </a:rPr>
              <a:t>1. </a:t>
            </a:r>
            <a:r>
              <a:rPr lang="en-US" sz="3000" b="1" dirty="0">
                <a:solidFill>
                  <a:schemeClr val="bg1"/>
                </a:solidFill>
                <a:latin typeface="Tahoma" panose="020B0604030504040204" pitchFamily="34" charset="0"/>
                <a:ea typeface="Tahoma" panose="020B0604030504040204" pitchFamily="34" charset="0"/>
                <a:cs typeface="Tahoma" panose="020B0604030504040204" pitchFamily="34" charset="0"/>
              </a:rPr>
              <a:t>Let us sing the praises of Mary, daughter of David's holy line, she who heard the voice of an angel telling the plan of God's design, how in wisdom's holy sight she would mother heaven's Christ. Blessed be the name of Mary, she who trusted the love of God.</a:t>
            </a:r>
            <a:endParaRPr lang="en-US" altLang="en-US" sz="3000" b="1" dirty="0">
              <a:latin typeface="Tahoma" pitchFamily="34" charset="0"/>
              <a:ea typeface="Tahoma" panose="020B0604030504040204" pitchFamily="34" charset="0"/>
              <a:cs typeface="Tahoma" panose="020B0604030504040204" pitchFamily="34" charset="0"/>
            </a:endParaRPr>
          </a:p>
        </p:txBody>
      </p:sp>
      <p:pic>
        <p:nvPicPr>
          <p:cNvPr id="2" name="Picture 1">
            <a:extLst>
              <a:ext uri="{FF2B5EF4-FFF2-40B4-BE49-F238E27FC236}">
                <a16:creationId xmlns:a16="http://schemas.microsoft.com/office/drawing/2014/main" id="{DE9EC6CE-BF4A-7A34-F037-5187F827FF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700" y="57150"/>
            <a:ext cx="3086100" cy="4293704"/>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C4592-3201-35CA-0972-62A1600897F1}"/>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74DE9810-4924-82A0-6488-F4AB7B683DC2}"/>
              </a:ext>
            </a:extLst>
          </p:cNvPr>
          <p:cNvSpPr>
            <a:spLocks noGrp="1" noChangeArrowheads="1"/>
          </p:cNvSpPr>
          <p:nvPr>
            <p:ph type="ctrTitle"/>
          </p:nvPr>
        </p:nvSpPr>
        <p:spPr>
          <a:xfrm>
            <a:off x="22474" y="57150"/>
            <a:ext cx="5543552" cy="4857750"/>
          </a:xfrm>
          <a:noFill/>
        </p:spPr>
        <p:txBody>
          <a:bodyPr/>
          <a:lstStyle/>
          <a:p>
            <a:pPr algn="l" eaLnBrk="1" hangingPunct="1"/>
            <a:r>
              <a:rPr lang="en-US" altLang="en-US" sz="2100" dirty="0">
                <a:solidFill>
                  <a:srgbClr val="FFFF00"/>
                </a:solidFill>
              </a:rPr>
              <a:t>2. </a:t>
            </a:r>
            <a:r>
              <a:rPr lang="en-US" sz="3000" b="1" dirty="0">
                <a:solidFill>
                  <a:schemeClr val="bg1"/>
                </a:solidFill>
                <a:latin typeface="Tahoma" panose="020B0604030504040204" pitchFamily="34" charset="0"/>
                <a:ea typeface="Tahoma" panose="020B0604030504040204" pitchFamily="34" charset="0"/>
                <a:cs typeface="Tahoma" panose="020B0604030504040204" pitchFamily="34" charset="0"/>
              </a:rPr>
              <a:t>Let us sing the praises of Mary, chosen as blessed from the least, she who heard the song of the angels filing the night with heaven's peace. When the promised time had come she gave birth to God's own Son. Blessed be the name of Mary, she who trusted the love of God.</a:t>
            </a:r>
            <a:endParaRPr lang="en-US" altLang="en-US" sz="3000" b="1" dirty="0">
              <a:latin typeface="Tahoma"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54452184-D87B-6BB8-C3FF-31DAF346E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700" y="57150"/>
            <a:ext cx="3086100" cy="4293704"/>
          </a:xfrm>
          <a:prstGeom prst="rect">
            <a:avLst/>
          </a:prstGeom>
        </p:spPr>
      </p:pic>
    </p:spTree>
    <p:extLst>
      <p:ext uri="{BB962C8B-B14F-4D97-AF65-F5344CB8AC3E}">
        <p14:creationId xmlns:p14="http://schemas.microsoft.com/office/powerpoint/2010/main" val="3120825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25426-128E-1803-7831-903174CC232E}"/>
            </a:ext>
          </a:extLst>
        </p:cNvPr>
        <p:cNvGrpSpPr/>
        <p:nvPr/>
      </p:nvGrpSpPr>
      <p:grpSpPr>
        <a:xfrm>
          <a:off x="0" y="0"/>
          <a:ext cx="0" cy="0"/>
          <a:chOff x="0" y="0"/>
          <a:chExt cx="0" cy="0"/>
        </a:xfrm>
      </p:grpSpPr>
      <p:sp>
        <p:nvSpPr>
          <p:cNvPr id="2050" name="Rectangle 2">
            <a:extLst>
              <a:ext uri="{FF2B5EF4-FFF2-40B4-BE49-F238E27FC236}">
                <a16:creationId xmlns:a16="http://schemas.microsoft.com/office/drawing/2014/main" id="{B59B36A9-38E4-D4E8-D7AA-2D6E9EDAC355}"/>
              </a:ext>
            </a:extLst>
          </p:cNvPr>
          <p:cNvSpPr>
            <a:spLocks noGrp="1" noChangeArrowheads="1"/>
          </p:cNvSpPr>
          <p:nvPr>
            <p:ph type="ctrTitle"/>
          </p:nvPr>
        </p:nvSpPr>
        <p:spPr>
          <a:xfrm>
            <a:off x="1" y="0"/>
            <a:ext cx="5543552" cy="5143500"/>
          </a:xfrm>
          <a:noFill/>
        </p:spPr>
        <p:txBody>
          <a:bodyPr/>
          <a:lstStyle/>
          <a:p>
            <a:pPr algn="l" eaLnBrk="1" hangingPunct="1"/>
            <a:r>
              <a:rPr lang="en-US" altLang="en-US" sz="2100" dirty="0">
                <a:solidFill>
                  <a:srgbClr val="FFFF00"/>
                </a:solidFill>
              </a:rPr>
              <a:t>3. </a:t>
            </a:r>
            <a:r>
              <a:rPr lang="en-US" sz="3000" b="1" dirty="0">
                <a:solidFill>
                  <a:schemeClr val="bg1"/>
                </a:solidFill>
                <a:latin typeface="Tahoma" panose="020B0604030504040204" pitchFamily="34" charset="0"/>
                <a:ea typeface="Tahoma" panose="020B0604030504040204" pitchFamily="34" charset="0"/>
                <a:cs typeface="Tahoma" panose="020B0604030504040204" pitchFamily="34" charset="0"/>
              </a:rPr>
              <a:t>Let us sing the praised of Mary, woman of strong and steadfast love. She who raised the Savior of nations held in her arms the Son of God. She who knew the Father's grace taught her Son to know God's face. Blessed be the name of Mary, she who trusted the love of God.</a:t>
            </a:r>
            <a:endParaRPr lang="en-US" altLang="en-US" sz="3000" b="1" dirty="0">
              <a:latin typeface="Tahoma" pitchFamily="34" charset="0"/>
              <a:ea typeface="Tahoma" panose="020B0604030504040204" pitchFamily="34" charset="0"/>
              <a:cs typeface="Tahoma" panose="020B0604030504040204" pitchFamily="34" charset="0"/>
            </a:endParaRPr>
          </a:p>
        </p:txBody>
      </p:sp>
      <p:pic>
        <p:nvPicPr>
          <p:cNvPr id="4" name="Picture 3">
            <a:extLst>
              <a:ext uri="{FF2B5EF4-FFF2-40B4-BE49-F238E27FC236}">
                <a16:creationId xmlns:a16="http://schemas.microsoft.com/office/drawing/2014/main" id="{1730A518-E45D-E816-F163-F980637245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0700" y="57150"/>
            <a:ext cx="3086100" cy="4293704"/>
          </a:xfrm>
          <a:prstGeom prst="rect">
            <a:avLst/>
          </a:prstGeom>
        </p:spPr>
      </p:pic>
    </p:spTree>
    <p:extLst>
      <p:ext uri="{BB962C8B-B14F-4D97-AF65-F5344CB8AC3E}">
        <p14:creationId xmlns:p14="http://schemas.microsoft.com/office/powerpoint/2010/main" val="20143975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124939" name="Rectangle 12493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930" name="Rectangle 2"/>
          <p:cNvSpPr>
            <a:spLocks noGrp="1" noChangeArrowheads="1"/>
          </p:cNvSpPr>
          <p:nvPr>
            <p:ph type="title" idx="4294967295"/>
          </p:nvPr>
        </p:nvSpPr>
        <p:spPr>
          <a:xfrm>
            <a:off x="109799" y="376515"/>
            <a:ext cx="4735286" cy="1232227"/>
          </a:xfrm>
        </p:spPr>
        <p:txBody>
          <a:bodyPr vert="horz" lIns="91440" tIns="45720" rIns="91440" bIns="45720" rtlCol="0" anchor="b">
            <a:normAutofit/>
          </a:bodyPr>
          <a:lstStyle/>
          <a:p>
            <a:pPr algn="l" eaLnBrk="1" hangingPunct="1">
              <a:lnSpc>
                <a:spcPct val="90000"/>
              </a:lnSpc>
            </a:pPr>
            <a:r>
              <a:rPr lang="en-US" altLang="en-US" sz="3000" b="1" kern="1200" dirty="0">
                <a:solidFill>
                  <a:schemeClr val="tx1"/>
                </a:solidFill>
                <a:latin typeface="+mj-lt"/>
                <a:ea typeface="+mj-ea"/>
                <a:cs typeface="+mj-cs"/>
              </a:rPr>
              <a:t> </a:t>
            </a:r>
          </a:p>
        </p:txBody>
      </p:sp>
      <p:sp>
        <p:nvSpPr>
          <p:cNvPr id="124931" name="Rectangle 3"/>
          <p:cNvSpPr>
            <a:spLocks noGrp="1" noChangeArrowheads="1"/>
          </p:cNvSpPr>
          <p:nvPr>
            <p:ph type="body" idx="4294967295"/>
          </p:nvPr>
        </p:nvSpPr>
        <p:spPr>
          <a:xfrm>
            <a:off x="0" y="681810"/>
            <a:ext cx="5456172" cy="3773922"/>
          </a:xfrm>
        </p:spPr>
        <p:txBody>
          <a:bodyPr vert="horz" lIns="91440" tIns="45720" rIns="91440" bIns="45720" rtlCol="0" anchor="t">
            <a:noAutofit/>
          </a:bodyPr>
          <a:lstStyle/>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THANK YOU   </a:t>
            </a:r>
          </a:p>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CÁM ƠN   </a:t>
            </a:r>
          </a:p>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MARAMING SALAMAT PO  </a:t>
            </a:r>
          </a:p>
          <a:p>
            <a:pPr indent="-228600" eaLnBrk="1" hangingPunct="1">
              <a:lnSpc>
                <a:spcPct val="90000"/>
              </a:lnSpc>
              <a:buFont typeface="Arial" panose="020B0604020202020204" pitchFamily="34" charset="0"/>
              <a:buChar char="•"/>
            </a:pP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MUCHAS GRACIAS</a:t>
            </a:r>
          </a:p>
          <a:p>
            <a:pPr indent="-228600" eaLnBrk="1" hangingPunct="1">
              <a:lnSpc>
                <a:spcPct val="90000"/>
              </a:lnSpc>
              <a:buFont typeface="Arial" panose="020B0604020202020204" pitchFamily="34" charset="0"/>
              <a:buChar char="•"/>
            </a:pPr>
            <a:r>
              <a:rPr lang="en-US" sz="2800" b="1" kern="1200" dirty="0" err="1">
                <a:solidFill>
                  <a:schemeClr val="bg1"/>
                </a:solidFill>
                <a:latin typeface="Tahoma" panose="020B0604030504040204" pitchFamily="34" charset="0"/>
                <a:ea typeface="Tahoma" panose="020B0604030504040204" pitchFamily="34" charset="0"/>
                <a:cs typeface="Tahoma" panose="020B0604030504040204" pitchFamily="34" charset="0"/>
              </a:rPr>
              <a:t>நன்றி</a:t>
            </a: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US" sz="2800" b="1" kern="1200" dirty="0" err="1">
                <a:solidFill>
                  <a:schemeClr val="bg1"/>
                </a:solidFill>
                <a:latin typeface="Tahoma" panose="020B0604030504040204" pitchFamily="34" charset="0"/>
                <a:ea typeface="Tahoma" panose="020B0604030504040204" pitchFamily="34" charset="0"/>
                <a:cs typeface="Tahoma" panose="020B0604030504040204" pitchFamily="34" charset="0"/>
              </a:rPr>
              <a:t>Nanri</a:t>
            </a:r>
            <a:r>
              <a:rPr 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a:t>
            </a:r>
            <a:r>
              <a:rPr lang="en-US" altLang="en-US" sz="2800" b="1" kern="1200" dirty="0">
                <a:solidFill>
                  <a:schemeClr val="bg1"/>
                </a:solidFill>
                <a:latin typeface="Tahoma" panose="020B0604030504040204" pitchFamily="34" charset="0"/>
                <a:ea typeface="Tahoma" panose="020B0604030504040204" pitchFamily="34" charset="0"/>
                <a:cs typeface="Tahoma" panose="020B0604030504040204" pitchFamily="34" charset="0"/>
              </a:rPr>
              <a:t> </a:t>
            </a:r>
          </a:p>
        </p:txBody>
      </p:sp>
      <p:sp>
        <p:nvSpPr>
          <p:cNvPr id="124938" name="Rectangle 12493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3"/>
            <a:ext cx="3069391" cy="5143499"/>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940" name="Rectangle 12493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
            <a:ext cx="3069391" cy="4800276"/>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942" name="Rectangle 12494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16"/>
            <a:ext cx="3051501" cy="4800291"/>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944" name="Rectangle 12494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2499" y="-7"/>
            <a:ext cx="2708601" cy="51434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6B01AA0A-8577-ACF8-97FA-2746D984AB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4062" y="183543"/>
            <a:ext cx="3335960" cy="4433171"/>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6600" b="0" i="0" u="none" strike="noStrike" cap="none" normalizeH="0" baseline="0" smtClean="0">
            <a:ln>
              <a:noFill/>
            </a:ln>
            <a:solidFill>
              <a:schemeClr val="accent2"/>
            </a:solidFill>
            <a:effectLst/>
            <a:latin typeface="Times New Roman" pitchFamily="18"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6600" b="0" i="0" u="none" strike="noStrike" cap="none" normalizeH="0" baseline="0" smtClean="0">
            <a:ln>
              <a:noFill/>
            </a:ln>
            <a:solidFill>
              <a:schemeClr val="accent2"/>
            </a:solidFill>
            <a:effectLst/>
            <a:latin typeface="Times New Roman" pitchFamily="18"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13531</TotalTime>
  <Words>2389</Words>
  <Application>Microsoft Office PowerPoint</Application>
  <PresentationFormat>On-screen Show (16:9)</PresentationFormat>
  <Paragraphs>293</Paragraphs>
  <Slides>71</Slides>
  <Notes>32</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71</vt:i4>
      </vt:variant>
    </vt:vector>
  </HeadingPairs>
  <TitlesOfParts>
    <vt:vector size="77" baseType="lpstr">
      <vt:lpstr>Arial</vt:lpstr>
      <vt:lpstr>Calibri</vt:lpstr>
      <vt:lpstr>Tahoma</vt:lpstr>
      <vt:lpstr>Times New Roman</vt:lpstr>
      <vt:lpstr>Wingdings 2</vt:lpstr>
      <vt:lpstr>Default Design</vt:lpstr>
      <vt:lpstr>PowerPoint Presentation</vt:lpstr>
      <vt:lpstr>PowerPoint Presentation</vt:lpstr>
      <vt:lpstr>PowerPoint Presentation</vt:lpstr>
      <vt:lpstr>PowerPoint Presentation</vt:lpstr>
      <vt:lpstr>PowerPoint Presentation</vt:lpstr>
      <vt:lpstr>Penitential Act</vt:lpstr>
      <vt:lpstr>PowerPoint Presentation</vt:lpstr>
      <vt:lpstr>PowerPoint Presentation</vt:lpstr>
      <vt:lpstr>PowerPoint Presentation</vt:lpstr>
      <vt:lpstr>Gloria Prayer</vt:lpstr>
      <vt:lpstr>PowerPoint Presentation</vt:lpstr>
      <vt:lpstr>PowerPoint Presentation</vt:lpstr>
      <vt:lpstr>PowerPoint Presentation</vt:lpstr>
      <vt:lpstr>PowerPoint Presentation</vt:lpstr>
      <vt:lpstr>PowerPoint Presentation</vt:lpstr>
      <vt:lpstr>Psalm 96: Give the Lord Glory and Honor</vt:lpstr>
      <vt:lpstr>PowerPoint Presentation</vt:lpstr>
      <vt:lpstr>Gospel Acclamation</vt:lpstr>
      <vt:lpstr>PowerPoint Presentation</vt:lpstr>
      <vt:lpstr>Gospel Acclamation</vt:lpstr>
      <vt:lpstr>Nicene Creed  p1</vt:lpstr>
      <vt:lpstr>Nicene Creed  p2</vt:lpstr>
      <vt:lpstr>Nicene Creed  p3</vt:lpstr>
      <vt:lpstr>Nicene Creed  p4</vt:lpstr>
      <vt:lpstr>Nicene Creed  p5</vt:lpstr>
      <vt:lpstr>Nicene Creed  p6</vt:lpstr>
      <vt:lpstr>Nicene Creed  p7</vt:lpstr>
      <vt:lpstr>Nicene Creed  p8</vt:lpstr>
      <vt:lpstr>Nicene Creed  p9</vt:lpstr>
      <vt:lpstr>Nicene Creed  p10</vt:lpstr>
      <vt:lpstr>Nicene Creed  p11</vt:lpstr>
      <vt:lpstr>Gospel Acclamation</vt:lpstr>
      <vt:lpstr>   Refrain:  There is a longing in our hearts, o Lord. For you to reveal yourself to us. There is a longing in our hearts for love we only find in you, our God.  </vt:lpstr>
      <vt:lpstr>   Refrain:  There is a longing in our hearts, o Lord. For you to reveal yourself to us. There is a longing in our hearts for love we only find in you, our God.  </vt:lpstr>
      <vt:lpstr>   Refrain:  There is a longing in our hearts, o Lord. For you to reveal yourself to us. There is a longing in our hearts for love we only find in you, our God.  </vt:lpstr>
      <vt:lpstr>   Refrain:  There is a longing in our hearts, o Lord. For you to reveal yourself to us. There is a longing in our hearts for love we only find in you, our God.  </vt:lpstr>
      <vt:lpstr>Gospel Acclamation</vt:lpstr>
      <vt:lpstr>PowerPoint Presentation</vt:lpstr>
      <vt:lpstr>PowerPoint Presentation</vt:lpstr>
      <vt:lpstr>Gospel Acclamation</vt:lpstr>
      <vt:lpstr>PowerPoint Presentation</vt:lpstr>
      <vt:lpstr>Gospel Acclamation</vt:lpstr>
      <vt:lpstr>PowerPoint Presentation</vt:lpstr>
      <vt:lpstr>Gospel Acclamation</vt:lpstr>
      <vt:lpstr>PowerPoint Presentation</vt:lpstr>
      <vt:lpstr>Gospel Acclamation</vt:lpstr>
      <vt:lpstr>PowerPoint Presentation</vt:lpstr>
      <vt:lpstr>Gospel Acclamation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Communion Hymn I Have Loved You</vt:lpstr>
      <vt:lpstr>Refrain: I have loved you with an everlasting love, I have called you and you are mine. I have loved you with an everlasting love, I have called you and you are mine.</vt:lpstr>
      <vt:lpstr>Refrain: I have loved you with an everlasting love, I have called you and you are mine. I have loved you with an everlasting love, I have called you and you are mine.</vt:lpstr>
      <vt:lpstr>Refrain: I have loved you with an everlasting love, I have called you and you are mine. I have loved you with an everlasting love, I have called you and you are mine.</vt:lpstr>
      <vt:lpstr>Gospel Acclamation</vt:lpstr>
      <vt:lpstr>Ave Maria, gratia plena, Dominus tecum, benedicta tu in mulieribus, et benedictus fructus ventris tui, Jesus. </vt:lpstr>
      <vt:lpstr>Sancta Maria, Mater Dei, ora pro nobis peccatoribus, nunc et in hora mortis nostrae. Amen.</vt:lpstr>
      <vt:lpstr>Gospel Acclamation</vt:lpstr>
      <vt:lpstr>1. Let us sing the praises of Mary, daughter of David's holy line, she who heard the voice of an angel telling the plan of God's design, how in wisdom's holy sight she would mother heaven's Christ. Blessed be the name of Mary, she who trusted the love of God.</vt:lpstr>
      <vt:lpstr>2. Let us sing the praises of Mary, chosen as blessed from the least, she who heard the song of the angels filing the night with heaven's peace. When the promised time had come she gave birth to God's own Son. Blessed be the name of Mary, she who trusted the love of God.</vt:lpstr>
      <vt:lpstr>3. Let us sing the praised of Mary, woman of strong and steadfast love. She who raised the Savior of nations held in her arms the Son of God. She who knew the Father's grace taught her Son to know God's face. Blessed be the name of Mary, she who trusted the love of God.</vt:lpstr>
      <vt:lpstr> </vt:lpstr>
    </vt:vector>
  </TitlesOfParts>
  <Company>MMC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MMCWSTATION</dc:creator>
  <cp:lastModifiedBy>Phil Le</cp:lastModifiedBy>
  <cp:revision>445</cp:revision>
  <dcterms:created xsi:type="dcterms:W3CDTF">2010-05-12T20:42:28Z</dcterms:created>
  <dcterms:modified xsi:type="dcterms:W3CDTF">2026-10-18T14:12:59Z</dcterms:modified>
</cp:coreProperties>
</file>