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6"/>
  </p:notesMasterIdLst>
  <p:sldIdLst>
    <p:sldId id="1608" r:id="rId2"/>
    <p:sldId id="3136" r:id="rId3"/>
    <p:sldId id="3137" r:id="rId4"/>
    <p:sldId id="2005" r:id="rId5"/>
    <p:sldId id="2006" r:id="rId6"/>
    <p:sldId id="2007" r:id="rId7"/>
    <p:sldId id="2008" r:id="rId8"/>
    <p:sldId id="2179" r:id="rId9"/>
    <p:sldId id="2180" r:id="rId10"/>
    <p:sldId id="2181" r:id="rId11"/>
    <p:sldId id="2182" r:id="rId12"/>
    <p:sldId id="2183" r:id="rId13"/>
    <p:sldId id="2184" r:id="rId14"/>
    <p:sldId id="2185" r:id="rId15"/>
    <p:sldId id="2186" r:id="rId16"/>
    <p:sldId id="1860" r:id="rId17"/>
    <p:sldId id="2052" r:id="rId18"/>
    <p:sldId id="2187" r:id="rId19"/>
    <p:sldId id="2188" r:id="rId20"/>
    <p:sldId id="298" r:id="rId21"/>
    <p:sldId id="2022" r:id="rId22"/>
    <p:sldId id="2023" r:id="rId23"/>
    <p:sldId id="2024" r:id="rId24"/>
    <p:sldId id="2025" r:id="rId25"/>
    <p:sldId id="2026" r:id="rId26"/>
    <p:sldId id="2027" r:id="rId27"/>
    <p:sldId id="2028" r:id="rId28"/>
    <p:sldId id="2029" r:id="rId29"/>
    <p:sldId id="2030" r:id="rId30"/>
    <p:sldId id="2031" r:id="rId31"/>
    <p:sldId id="2053" r:id="rId32"/>
    <p:sldId id="2973" r:id="rId33"/>
    <p:sldId id="270" r:id="rId34"/>
    <p:sldId id="3138" r:id="rId35"/>
    <p:sldId id="3139" r:id="rId36"/>
    <p:sldId id="308" r:id="rId37"/>
    <p:sldId id="2157" r:id="rId38"/>
    <p:sldId id="2158" r:id="rId39"/>
    <p:sldId id="2155" r:id="rId40"/>
    <p:sldId id="2156" r:id="rId41"/>
    <p:sldId id="2039" r:id="rId42"/>
    <p:sldId id="2040" r:id="rId43"/>
    <p:sldId id="2159" r:id="rId44"/>
    <p:sldId id="2160" r:id="rId45"/>
    <p:sldId id="2046" r:id="rId46"/>
    <p:sldId id="2047" r:id="rId47"/>
    <p:sldId id="2845" r:id="rId48"/>
    <p:sldId id="3140" r:id="rId49"/>
    <p:sldId id="3141" r:id="rId50"/>
    <p:sldId id="3142" r:id="rId51"/>
    <p:sldId id="3143" r:id="rId52"/>
    <p:sldId id="261" r:id="rId53"/>
    <p:sldId id="267" r:id="rId54"/>
    <p:sldId id="263" r:id="rId55"/>
    <p:sldId id="264" r:id="rId56"/>
    <p:sldId id="268" r:id="rId57"/>
    <p:sldId id="3024" r:id="rId58"/>
    <p:sldId id="3025" r:id="rId59"/>
    <p:sldId id="3108" r:id="rId60"/>
    <p:sldId id="276" r:id="rId61"/>
    <p:sldId id="279" r:id="rId62"/>
    <p:sldId id="280" r:id="rId63"/>
    <p:sldId id="277" r:id="rId64"/>
    <p:sldId id="281" r:id="rId65"/>
    <p:sldId id="3052" r:id="rId66"/>
    <p:sldId id="257" r:id="rId67"/>
    <p:sldId id="258" r:id="rId68"/>
    <p:sldId id="3040" r:id="rId69"/>
    <p:sldId id="282" r:id="rId70"/>
    <p:sldId id="3021" r:id="rId71"/>
    <p:sldId id="3022" r:id="rId72"/>
    <p:sldId id="3023" r:id="rId73"/>
    <p:sldId id="3054" r:id="rId74"/>
    <p:sldId id="1188" r:id="rId75"/>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2B330B-8F51-4142-BD0A-E9922216EB06}" v="6" dt="2025-08-30T21:27:18.146"/>
    <p1510:client id="{9F8E5917-86FE-4F03-B6C7-00D7427018CC}" v="21" dt="2025-08-30T22:30:49.3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20" d="100"/>
          <a:sy n="120" d="100"/>
        </p:scale>
        <p:origin x="102" y="32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8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9F8E5917-86FE-4F03-B6C7-00D7427018CC}"/>
    <pc:docChg chg="undo custSel addSld delSld modSld">
      <pc:chgData name="Phil Le" userId="d56789386392244e" providerId="LiveId" clId="{9F8E5917-86FE-4F03-B6C7-00D7427018CC}" dt="2025-08-31T07:14:21.535" v="369" actId="20577"/>
      <pc:docMkLst>
        <pc:docMk/>
      </pc:docMkLst>
      <pc:sldChg chg="del">
        <pc:chgData name="Phil Le" userId="d56789386392244e" providerId="LiveId" clId="{9F8E5917-86FE-4F03-B6C7-00D7427018CC}" dt="2025-08-30T22:30:38.862" v="293" actId="47"/>
        <pc:sldMkLst>
          <pc:docMk/>
          <pc:sldMk cId="0" sldId="259"/>
        </pc:sldMkLst>
      </pc:sldChg>
      <pc:sldChg chg="del">
        <pc:chgData name="Phil Le" userId="d56789386392244e" providerId="LiveId" clId="{9F8E5917-86FE-4F03-B6C7-00D7427018CC}" dt="2025-08-30T22:30:43.971" v="294" actId="47"/>
        <pc:sldMkLst>
          <pc:docMk/>
          <pc:sldMk cId="1847459554" sldId="260"/>
        </pc:sldMkLst>
      </pc:sldChg>
      <pc:sldChg chg="add">
        <pc:chgData name="Phil Le" userId="d56789386392244e" providerId="LiveId" clId="{9F8E5917-86FE-4F03-B6C7-00D7427018CC}" dt="2025-08-30T22:28:33.751" v="236"/>
        <pc:sldMkLst>
          <pc:docMk/>
          <pc:sldMk cId="0" sldId="261"/>
        </pc:sldMkLst>
      </pc:sldChg>
      <pc:sldChg chg="add">
        <pc:chgData name="Phil Le" userId="d56789386392244e" providerId="LiveId" clId="{9F8E5917-86FE-4F03-B6C7-00D7427018CC}" dt="2025-08-30T22:28:33.751" v="236"/>
        <pc:sldMkLst>
          <pc:docMk/>
          <pc:sldMk cId="0" sldId="263"/>
        </pc:sldMkLst>
      </pc:sldChg>
      <pc:sldChg chg="add">
        <pc:chgData name="Phil Le" userId="d56789386392244e" providerId="LiveId" clId="{9F8E5917-86FE-4F03-B6C7-00D7427018CC}" dt="2025-08-30T22:28:33.751" v="236"/>
        <pc:sldMkLst>
          <pc:docMk/>
          <pc:sldMk cId="0" sldId="264"/>
        </pc:sldMkLst>
      </pc:sldChg>
      <pc:sldChg chg="add">
        <pc:chgData name="Phil Le" userId="d56789386392244e" providerId="LiveId" clId="{9F8E5917-86FE-4F03-B6C7-00D7427018CC}" dt="2025-08-30T22:28:33.751" v="236"/>
        <pc:sldMkLst>
          <pc:docMk/>
          <pc:sldMk cId="0" sldId="267"/>
        </pc:sldMkLst>
      </pc:sldChg>
      <pc:sldChg chg="add">
        <pc:chgData name="Phil Le" userId="d56789386392244e" providerId="LiveId" clId="{9F8E5917-86FE-4F03-B6C7-00D7427018CC}" dt="2025-08-30T22:28:33.751" v="236"/>
        <pc:sldMkLst>
          <pc:docMk/>
          <pc:sldMk cId="0" sldId="268"/>
        </pc:sldMkLst>
      </pc:sldChg>
      <pc:sldChg chg="modSp add del mod">
        <pc:chgData name="Phil Le" userId="d56789386392244e" providerId="LiveId" clId="{9F8E5917-86FE-4F03-B6C7-00D7427018CC}" dt="2025-08-30T22:22:32.704" v="206" actId="120"/>
        <pc:sldMkLst>
          <pc:docMk/>
          <pc:sldMk cId="0" sldId="270"/>
        </pc:sldMkLst>
        <pc:spChg chg="mod">
          <ac:chgData name="Phil Le" userId="d56789386392244e" providerId="LiveId" clId="{9F8E5917-86FE-4F03-B6C7-00D7427018CC}" dt="2025-08-30T22:22:32.704" v="206" actId="120"/>
          <ac:spMkLst>
            <pc:docMk/>
            <pc:sldMk cId="0" sldId="270"/>
            <ac:spMk id="2052" creationId="{00000000-0000-0000-0000-000000000000}"/>
          </ac:spMkLst>
        </pc:spChg>
      </pc:sldChg>
      <pc:sldChg chg="del">
        <pc:chgData name="Phil Le" userId="d56789386392244e" providerId="LiveId" clId="{9F8E5917-86FE-4F03-B6C7-00D7427018CC}" dt="2025-08-30T22:28:24.516" v="231" actId="47"/>
        <pc:sldMkLst>
          <pc:docMk/>
          <pc:sldMk cId="696452648" sldId="271"/>
        </pc:sldMkLst>
      </pc:sldChg>
      <pc:sldChg chg="del">
        <pc:chgData name="Phil Le" userId="d56789386392244e" providerId="LiveId" clId="{9F8E5917-86FE-4F03-B6C7-00D7427018CC}" dt="2025-08-30T22:28:25.661" v="233" actId="47"/>
        <pc:sldMkLst>
          <pc:docMk/>
          <pc:sldMk cId="2447029198" sldId="272"/>
        </pc:sldMkLst>
      </pc:sldChg>
      <pc:sldChg chg="del">
        <pc:chgData name="Phil Le" userId="d56789386392244e" providerId="LiveId" clId="{9F8E5917-86FE-4F03-B6C7-00D7427018CC}" dt="2025-08-30T22:08:07.155" v="1" actId="47"/>
        <pc:sldMkLst>
          <pc:docMk/>
          <pc:sldMk cId="0" sldId="273"/>
        </pc:sldMkLst>
      </pc:sldChg>
      <pc:sldChg chg="del">
        <pc:chgData name="Phil Le" userId="d56789386392244e" providerId="LiveId" clId="{9F8E5917-86FE-4F03-B6C7-00D7427018CC}" dt="2025-08-30T22:08:09.858" v="4" actId="47"/>
        <pc:sldMkLst>
          <pc:docMk/>
          <pc:sldMk cId="388970141" sldId="274"/>
        </pc:sldMkLst>
      </pc:sldChg>
      <pc:sldChg chg="del">
        <pc:chgData name="Phil Le" userId="d56789386392244e" providerId="LiveId" clId="{9F8E5917-86FE-4F03-B6C7-00D7427018CC}" dt="2025-08-30T22:28:26.779" v="235" actId="47"/>
        <pc:sldMkLst>
          <pc:docMk/>
          <pc:sldMk cId="3606281561" sldId="275"/>
        </pc:sldMkLst>
      </pc:sldChg>
      <pc:sldChg chg="modSp add mod">
        <pc:chgData name="Phil Le" userId="d56789386392244e" providerId="LiveId" clId="{9F8E5917-86FE-4F03-B6C7-00D7427018CC}" dt="2025-08-30T22:30:54.434" v="296" actId="120"/>
        <pc:sldMkLst>
          <pc:docMk/>
          <pc:sldMk cId="23310604" sldId="276"/>
        </pc:sldMkLst>
        <pc:spChg chg="mod">
          <ac:chgData name="Phil Le" userId="d56789386392244e" providerId="LiveId" clId="{9F8E5917-86FE-4F03-B6C7-00D7427018CC}" dt="2025-08-30T22:30:54.434" v="296" actId="120"/>
          <ac:spMkLst>
            <pc:docMk/>
            <pc:sldMk cId="23310604" sldId="276"/>
            <ac:spMk id="3076" creationId="{00000000-0000-0000-0000-000000000000}"/>
          </ac:spMkLst>
        </pc:spChg>
      </pc:sldChg>
      <pc:sldChg chg="modSp add mod">
        <pc:chgData name="Phil Le" userId="d56789386392244e" providerId="LiveId" clId="{9F8E5917-86FE-4F03-B6C7-00D7427018CC}" dt="2025-08-30T22:31:12.417" v="299" actId="120"/>
        <pc:sldMkLst>
          <pc:docMk/>
          <pc:sldMk cId="1649278256" sldId="277"/>
        </pc:sldMkLst>
        <pc:spChg chg="mod">
          <ac:chgData name="Phil Le" userId="d56789386392244e" providerId="LiveId" clId="{9F8E5917-86FE-4F03-B6C7-00D7427018CC}" dt="2025-08-30T22:31:12.417" v="299" actId="120"/>
          <ac:spMkLst>
            <pc:docMk/>
            <pc:sldMk cId="1649278256" sldId="277"/>
            <ac:spMk id="6" creationId="{00000000-0000-0000-0000-000000000000}"/>
          </ac:spMkLst>
        </pc:spChg>
      </pc:sldChg>
      <pc:sldChg chg="modSp add mod">
        <pc:chgData name="Phil Le" userId="d56789386392244e" providerId="LiveId" clId="{9F8E5917-86FE-4F03-B6C7-00D7427018CC}" dt="2025-08-30T22:30:58.111" v="297" actId="120"/>
        <pc:sldMkLst>
          <pc:docMk/>
          <pc:sldMk cId="1040691799" sldId="279"/>
        </pc:sldMkLst>
        <pc:spChg chg="mod">
          <ac:chgData name="Phil Le" userId="d56789386392244e" providerId="LiveId" clId="{9F8E5917-86FE-4F03-B6C7-00D7427018CC}" dt="2025-08-30T22:30:58.111" v="297" actId="120"/>
          <ac:spMkLst>
            <pc:docMk/>
            <pc:sldMk cId="1040691799" sldId="279"/>
            <ac:spMk id="6" creationId="{00000000-0000-0000-0000-000000000000}"/>
          </ac:spMkLst>
        </pc:spChg>
      </pc:sldChg>
      <pc:sldChg chg="del">
        <pc:chgData name="Phil Le" userId="d56789386392244e" providerId="LiveId" clId="{9F8E5917-86FE-4F03-B6C7-00D7427018CC}" dt="2025-08-30T22:08:07.713" v="2" actId="47"/>
        <pc:sldMkLst>
          <pc:docMk/>
          <pc:sldMk cId="3685478510" sldId="279"/>
        </pc:sldMkLst>
      </pc:sldChg>
      <pc:sldChg chg="modSp add mod">
        <pc:chgData name="Phil Le" userId="d56789386392244e" providerId="LiveId" clId="{9F8E5917-86FE-4F03-B6C7-00D7427018CC}" dt="2025-08-30T22:31:03.726" v="298" actId="120"/>
        <pc:sldMkLst>
          <pc:docMk/>
          <pc:sldMk cId="3616601376" sldId="280"/>
        </pc:sldMkLst>
        <pc:spChg chg="mod">
          <ac:chgData name="Phil Le" userId="d56789386392244e" providerId="LiveId" clId="{9F8E5917-86FE-4F03-B6C7-00D7427018CC}" dt="2025-08-30T22:31:03.726" v="298" actId="120"/>
          <ac:spMkLst>
            <pc:docMk/>
            <pc:sldMk cId="3616601376" sldId="280"/>
            <ac:spMk id="3076" creationId="{00000000-0000-0000-0000-000000000000}"/>
          </ac:spMkLst>
        </pc:spChg>
      </pc:sldChg>
      <pc:sldChg chg="modSp add mod">
        <pc:chgData name="Phil Le" userId="d56789386392244e" providerId="LiveId" clId="{9F8E5917-86FE-4F03-B6C7-00D7427018CC}" dt="2025-08-30T22:31:26.735" v="300" actId="120"/>
        <pc:sldMkLst>
          <pc:docMk/>
          <pc:sldMk cId="2300654229" sldId="281"/>
        </pc:sldMkLst>
        <pc:spChg chg="mod">
          <ac:chgData name="Phil Le" userId="d56789386392244e" providerId="LiveId" clId="{9F8E5917-86FE-4F03-B6C7-00D7427018CC}" dt="2025-08-30T22:31:26.735" v="300" actId="120"/>
          <ac:spMkLst>
            <pc:docMk/>
            <pc:sldMk cId="2300654229" sldId="281"/>
            <ac:spMk id="3076" creationId="{00000000-0000-0000-0000-000000000000}"/>
          </ac:spMkLst>
        </pc:spChg>
      </pc:sldChg>
      <pc:sldChg chg="del">
        <pc:chgData name="Phil Le" userId="d56789386392244e" providerId="LiveId" clId="{9F8E5917-86FE-4F03-B6C7-00D7427018CC}" dt="2025-08-30T22:08:08.346" v="3" actId="47"/>
        <pc:sldMkLst>
          <pc:docMk/>
          <pc:sldMk cId="2751738432" sldId="286"/>
        </pc:sldMkLst>
      </pc:sldChg>
      <pc:sldChg chg="del">
        <pc:chgData name="Phil Le" userId="d56789386392244e" providerId="LiveId" clId="{9F8E5917-86FE-4F03-B6C7-00D7427018CC}" dt="2025-08-30T22:22:02.492" v="198" actId="47"/>
        <pc:sldMkLst>
          <pc:docMk/>
          <pc:sldMk cId="426195479" sldId="288"/>
        </pc:sldMkLst>
      </pc:sldChg>
      <pc:sldChg chg="del">
        <pc:chgData name="Phil Le" userId="d56789386392244e" providerId="LiveId" clId="{9F8E5917-86FE-4F03-B6C7-00D7427018CC}" dt="2025-08-30T22:22:03.771" v="199" actId="47"/>
        <pc:sldMkLst>
          <pc:docMk/>
          <pc:sldMk cId="11210509" sldId="289"/>
        </pc:sldMkLst>
      </pc:sldChg>
      <pc:sldChg chg="add del">
        <pc:chgData name="Phil Le" userId="d56789386392244e" providerId="LiveId" clId="{9F8E5917-86FE-4F03-B6C7-00D7427018CC}" dt="2025-08-30T22:10:09.364" v="29" actId="47"/>
        <pc:sldMkLst>
          <pc:docMk/>
          <pc:sldMk cId="2460647025" sldId="290"/>
        </pc:sldMkLst>
      </pc:sldChg>
      <pc:sldChg chg="modSp mod">
        <pc:chgData name="Phil Le" userId="d56789386392244e" providerId="LiveId" clId="{9F8E5917-86FE-4F03-B6C7-00D7427018CC}" dt="2025-08-31T07:14:21.535" v="369" actId="20577"/>
        <pc:sldMkLst>
          <pc:docMk/>
          <pc:sldMk cId="0" sldId="1608"/>
        </pc:sldMkLst>
        <pc:spChg chg="mod">
          <ac:chgData name="Phil Le" userId="d56789386392244e" providerId="LiveId" clId="{9F8E5917-86FE-4F03-B6C7-00D7427018CC}" dt="2025-08-31T07:14:21.535" v="369" actId="20577"/>
          <ac:spMkLst>
            <pc:docMk/>
            <pc:sldMk cId="0" sldId="1608"/>
            <ac:spMk id="2050" creationId="{00000000-0000-0000-0000-000000000000}"/>
          </ac:spMkLst>
        </pc:spChg>
      </pc:sldChg>
      <pc:sldChg chg="modSp mod">
        <pc:chgData name="Phil Le" userId="d56789386392244e" providerId="LiveId" clId="{9F8E5917-86FE-4F03-B6C7-00D7427018CC}" dt="2025-08-30T22:10:55.073" v="107" actId="20577"/>
        <pc:sldMkLst>
          <pc:docMk/>
          <pc:sldMk cId="0" sldId="1860"/>
        </pc:sldMkLst>
        <pc:spChg chg="mod">
          <ac:chgData name="Phil Le" userId="d56789386392244e" providerId="LiveId" clId="{9F8E5917-86FE-4F03-B6C7-00D7427018CC}" dt="2025-08-30T22:10:55.073" v="107" actId="20577"/>
          <ac:spMkLst>
            <pc:docMk/>
            <pc:sldMk cId="0" sldId="1860"/>
            <ac:spMk id="27650" creationId="{00000000-0000-0000-0000-000000000000}"/>
          </ac:spMkLst>
        </pc:spChg>
      </pc:sldChg>
      <pc:sldChg chg="modSp mod">
        <pc:chgData name="Phil Le" userId="d56789386392244e" providerId="LiveId" clId="{9F8E5917-86FE-4F03-B6C7-00D7427018CC}" dt="2025-08-30T22:11:30.267" v="170" actId="20577"/>
        <pc:sldMkLst>
          <pc:docMk/>
          <pc:sldMk cId="0" sldId="2052"/>
        </pc:sldMkLst>
        <pc:spChg chg="mod">
          <ac:chgData name="Phil Le" userId="d56789386392244e" providerId="LiveId" clId="{9F8E5917-86FE-4F03-B6C7-00D7427018CC}" dt="2025-08-30T22:11:30.267" v="170" actId="20577"/>
          <ac:spMkLst>
            <pc:docMk/>
            <pc:sldMk cId="0" sldId="2052"/>
            <ac:spMk id="4" creationId="{00000000-0000-0000-0000-000000000000}"/>
          </ac:spMkLst>
        </pc:spChg>
      </pc:sldChg>
      <pc:sldChg chg="modSp mod">
        <pc:chgData name="Phil Le" userId="d56789386392244e" providerId="LiveId" clId="{9F8E5917-86FE-4F03-B6C7-00D7427018CC}" dt="2025-08-30T22:12:46.878" v="180" actId="113"/>
        <pc:sldMkLst>
          <pc:docMk/>
          <pc:sldMk cId="2357971545" sldId="2188"/>
        </pc:sldMkLst>
        <pc:spChg chg="mod">
          <ac:chgData name="Phil Le" userId="d56789386392244e" providerId="LiveId" clId="{9F8E5917-86FE-4F03-B6C7-00D7427018CC}" dt="2025-08-30T22:12:46.878" v="180" actId="113"/>
          <ac:spMkLst>
            <pc:docMk/>
            <pc:sldMk cId="2357971545" sldId="2188"/>
            <ac:spMk id="2" creationId="{00000000-0000-0000-0000-000000000000}"/>
          </ac:spMkLst>
        </pc:spChg>
      </pc:sldChg>
      <pc:sldChg chg="modSp mod">
        <pc:chgData name="Phil Le" userId="d56789386392244e" providerId="LiveId" clId="{9F8E5917-86FE-4F03-B6C7-00D7427018CC}" dt="2025-08-30T22:28:54.938" v="274" actId="20577"/>
        <pc:sldMkLst>
          <pc:docMk/>
          <pc:sldMk cId="279789595" sldId="2845"/>
        </pc:sldMkLst>
        <pc:spChg chg="mod">
          <ac:chgData name="Phil Le" userId="d56789386392244e" providerId="LiveId" clId="{9F8E5917-86FE-4F03-B6C7-00D7427018CC}" dt="2025-08-30T22:28:54.938" v="274" actId="20577"/>
          <ac:spMkLst>
            <pc:docMk/>
            <pc:sldMk cId="279789595" sldId="2845"/>
            <ac:spMk id="98306" creationId="{00000000-0000-0000-0000-000000000000}"/>
          </ac:spMkLst>
        </pc:spChg>
      </pc:sldChg>
      <pc:sldChg chg="modSp mod">
        <pc:chgData name="Phil Le" userId="d56789386392244e" providerId="LiveId" clId="{9F8E5917-86FE-4F03-B6C7-00D7427018CC}" dt="2025-08-30T22:13:16.483" v="196" actId="20577"/>
        <pc:sldMkLst>
          <pc:docMk/>
          <pc:sldMk cId="2680786838" sldId="2973"/>
        </pc:sldMkLst>
        <pc:spChg chg="mod">
          <ac:chgData name="Phil Le" userId="d56789386392244e" providerId="LiveId" clId="{9F8E5917-86FE-4F03-B6C7-00D7427018CC}" dt="2025-08-30T22:13:16.483" v="196" actId="20577"/>
          <ac:spMkLst>
            <pc:docMk/>
            <pc:sldMk cId="2680786838" sldId="2973"/>
            <ac:spMk id="83970" creationId="{00000000-0000-0000-0000-000000000000}"/>
          </ac:spMkLst>
        </pc:spChg>
      </pc:sldChg>
      <pc:sldChg chg="modSp mod">
        <pc:chgData name="Phil Le" userId="d56789386392244e" providerId="LiveId" clId="{9F8E5917-86FE-4F03-B6C7-00D7427018CC}" dt="2025-08-30T22:29:22.986" v="292" actId="20577"/>
        <pc:sldMkLst>
          <pc:docMk/>
          <pc:sldMk cId="679273175" sldId="3108"/>
        </pc:sldMkLst>
        <pc:spChg chg="mod">
          <ac:chgData name="Phil Le" userId="d56789386392244e" providerId="LiveId" clId="{9F8E5917-86FE-4F03-B6C7-00D7427018CC}" dt="2025-08-30T22:29:22.986" v="292" actId="20577"/>
          <ac:spMkLst>
            <pc:docMk/>
            <pc:sldMk cId="679273175" sldId="3108"/>
            <ac:spMk id="117762" creationId="{F28B6F19-4DC5-52C1-A8B9-EBBC51C90266}"/>
          </ac:spMkLst>
        </pc:spChg>
      </pc:sldChg>
      <pc:sldChg chg="del">
        <pc:chgData name="Phil Le" userId="d56789386392244e" providerId="LiveId" clId="{9F8E5917-86FE-4F03-B6C7-00D7427018CC}" dt="2025-08-30T22:28:23.451" v="230" actId="47"/>
        <pc:sldMkLst>
          <pc:docMk/>
          <pc:sldMk cId="0" sldId="3133"/>
        </pc:sldMkLst>
      </pc:sldChg>
      <pc:sldChg chg="del">
        <pc:chgData name="Phil Le" userId="d56789386392244e" providerId="LiveId" clId="{9F8E5917-86FE-4F03-B6C7-00D7427018CC}" dt="2025-08-30T22:28:25.107" v="232" actId="47"/>
        <pc:sldMkLst>
          <pc:docMk/>
          <pc:sldMk cId="3257351349" sldId="3134"/>
        </pc:sldMkLst>
      </pc:sldChg>
      <pc:sldChg chg="del">
        <pc:chgData name="Phil Le" userId="d56789386392244e" providerId="LiveId" clId="{9F8E5917-86FE-4F03-B6C7-00D7427018CC}" dt="2025-08-30T22:28:26.212" v="234" actId="47"/>
        <pc:sldMkLst>
          <pc:docMk/>
          <pc:sldMk cId="2107296138" sldId="3135"/>
        </pc:sldMkLst>
      </pc:sldChg>
      <pc:sldChg chg="modSp add mod">
        <pc:chgData name="Phil Le" userId="d56789386392244e" providerId="LiveId" clId="{9F8E5917-86FE-4F03-B6C7-00D7427018CC}" dt="2025-08-30T22:09:11.132" v="16" actId="255"/>
        <pc:sldMkLst>
          <pc:docMk/>
          <pc:sldMk cId="0" sldId="3136"/>
        </pc:sldMkLst>
        <pc:spChg chg="mod">
          <ac:chgData name="Phil Le" userId="d56789386392244e" providerId="LiveId" clId="{9F8E5917-86FE-4F03-B6C7-00D7427018CC}" dt="2025-08-30T22:09:11.132" v="16" actId="255"/>
          <ac:spMkLst>
            <pc:docMk/>
            <pc:sldMk cId="0" sldId="3136"/>
            <ac:spMk id="2052" creationId="{00000000-0000-0000-0000-000000000000}"/>
          </ac:spMkLst>
        </pc:spChg>
      </pc:sldChg>
      <pc:sldChg chg="modSp add mod">
        <pc:chgData name="Phil Le" userId="d56789386392244e" providerId="LiveId" clId="{9F8E5917-86FE-4F03-B6C7-00D7427018CC}" dt="2025-08-30T22:09:42.989" v="24" actId="20577"/>
        <pc:sldMkLst>
          <pc:docMk/>
          <pc:sldMk cId="3557351266" sldId="3137"/>
        </pc:sldMkLst>
        <pc:spChg chg="mod">
          <ac:chgData name="Phil Le" userId="d56789386392244e" providerId="LiveId" clId="{9F8E5917-86FE-4F03-B6C7-00D7427018CC}" dt="2025-08-30T22:09:42.989" v="24" actId="20577"/>
          <ac:spMkLst>
            <pc:docMk/>
            <pc:sldMk cId="3557351266" sldId="3137"/>
            <ac:spMk id="2052" creationId="{00000000-0000-0000-0000-000000000000}"/>
          </ac:spMkLst>
        </pc:spChg>
      </pc:sldChg>
      <pc:sldChg chg="modSp add mod">
        <pc:chgData name="Phil Le" userId="d56789386392244e" providerId="LiveId" clId="{9F8E5917-86FE-4F03-B6C7-00D7427018CC}" dt="2025-08-30T22:23:20.482" v="220" actId="20577"/>
        <pc:sldMkLst>
          <pc:docMk/>
          <pc:sldMk cId="579326939" sldId="3138"/>
        </pc:sldMkLst>
        <pc:spChg chg="mod">
          <ac:chgData name="Phil Le" userId="d56789386392244e" providerId="LiveId" clId="{9F8E5917-86FE-4F03-B6C7-00D7427018CC}" dt="2025-08-30T22:22:41.234" v="208" actId="14100"/>
          <ac:spMkLst>
            <pc:docMk/>
            <pc:sldMk cId="579326939" sldId="3138"/>
            <ac:spMk id="2050" creationId="{7E9179FA-72F3-2A2E-D178-1E173AE72157}"/>
          </ac:spMkLst>
        </pc:spChg>
        <pc:spChg chg="mod">
          <ac:chgData name="Phil Le" userId="d56789386392244e" providerId="LiveId" clId="{9F8E5917-86FE-4F03-B6C7-00D7427018CC}" dt="2025-08-30T22:23:20.482" v="220" actId="20577"/>
          <ac:spMkLst>
            <pc:docMk/>
            <pc:sldMk cId="579326939" sldId="3138"/>
            <ac:spMk id="2052" creationId="{53901228-1DC6-13A2-BB3C-2722D898421C}"/>
          </ac:spMkLst>
        </pc:spChg>
      </pc:sldChg>
      <pc:sldChg chg="modSp add del">
        <pc:chgData name="Phil Le" userId="d56789386392244e" providerId="LiveId" clId="{9F8E5917-86FE-4F03-B6C7-00D7427018CC}" dt="2025-08-30T22:10:08.195" v="28" actId="47"/>
        <pc:sldMkLst>
          <pc:docMk/>
          <pc:sldMk cId="2743918622" sldId="3138"/>
        </pc:sldMkLst>
        <pc:spChg chg="mod">
          <ac:chgData name="Phil Le" userId="d56789386392244e" providerId="LiveId" clId="{9F8E5917-86FE-4F03-B6C7-00D7427018CC}" dt="2025-08-30T22:09:57.060" v="27" actId="14100"/>
          <ac:spMkLst>
            <pc:docMk/>
            <pc:sldMk cId="2743918622" sldId="3138"/>
            <ac:spMk id="5" creationId="{00000000-0000-0000-0000-000000000000}"/>
          </ac:spMkLst>
        </pc:spChg>
        <pc:spChg chg="mod">
          <ac:chgData name="Phil Le" userId="d56789386392244e" providerId="LiveId" clId="{9F8E5917-86FE-4F03-B6C7-00D7427018CC}" dt="2025-08-30T22:09:47.988" v="25" actId="14100"/>
          <ac:spMkLst>
            <pc:docMk/>
            <pc:sldMk cId="2743918622" sldId="3138"/>
            <ac:spMk id="2052" creationId="{00000000-0000-0000-0000-000000000000}"/>
          </ac:spMkLst>
        </pc:spChg>
      </pc:sldChg>
      <pc:sldChg chg="modSp add mod">
        <pc:chgData name="Phil Le" userId="d56789386392244e" providerId="LiveId" clId="{9F8E5917-86FE-4F03-B6C7-00D7427018CC}" dt="2025-08-30T22:23:51.220" v="229" actId="255"/>
        <pc:sldMkLst>
          <pc:docMk/>
          <pc:sldMk cId="1070488288" sldId="3139"/>
        </pc:sldMkLst>
        <pc:spChg chg="mod">
          <ac:chgData name="Phil Le" userId="d56789386392244e" providerId="LiveId" clId="{9F8E5917-86FE-4F03-B6C7-00D7427018CC}" dt="2025-08-30T22:23:51.220" v="229" actId="255"/>
          <ac:spMkLst>
            <pc:docMk/>
            <pc:sldMk cId="1070488288" sldId="3139"/>
            <ac:spMk id="2052" creationId="{AC6C3CCF-DD60-DB8E-69D8-04C8EA411DDB}"/>
          </ac:spMkLst>
        </pc:spChg>
      </pc:sldChg>
      <pc:sldChg chg="add">
        <pc:chgData name="Phil Le" userId="d56789386392244e" providerId="LiveId" clId="{9F8E5917-86FE-4F03-B6C7-00D7427018CC}" dt="2025-08-30T22:28:33.751" v="236"/>
        <pc:sldMkLst>
          <pc:docMk/>
          <pc:sldMk cId="0" sldId="3140"/>
        </pc:sldMkLst>
      </pc:sldChg>
      <pc:sldChg chg="add">
        <pc:chgData name="Phil Le" userId="d56789386392244e" providerId="LiveId" clId="{9F8E5917-86FE-4F03-B6C7-00D7427018CC}" dt="2025-08-30T22:28:33.751" v="236"/>
        <pc:sldMkLst>
          <pc:docMk/>
          <pc:sldMk cId="0" sldId="3141"/>
        </pc:sldMkLst>
      </pc:sldChg>
      <pc:sldChg chg="add">
        <pc:chgData name="Phil Le" userId="d56789386392244e" providerId="LiveId" clId="{9F8E5917-86FE-4F03-B6C7-00D7427018CC}" dt="2025-08-30T22:28:33.751" v="236"/>
        <pc:sldMkLst>
          <pc:docMk/>
          <pc:sldMk cId="0" sldId="3142"/>
        </pc:sldMkLst>
      </pc:sldChg>
      <pc:sldChg chg="add">
        <pc:chgData name="Phil Le" userId="d56789386392244e" providerId="LiveId" clId="{9F8E5917-86FE-4F03-B6C7-00D7427018CC}" dt="2025-08-30T22:28:33.751" v="236"/>
        <pc:sldMkLst>
          <pc:docMk/>
          <pc:sldMk cId="0" sldId="314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21</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22</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23</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24</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5</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31</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66</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67</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6</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7</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9</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10</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11</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12</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22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a:ea typeface="Tahoma"/>
                <a:cs typeface="Tahoma"/>
              </a:rPr>
              <a:t>   Table of Plenty</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68</a:t>
            </a: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endPar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Go Out To the World</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Only This I want</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Ang </a:t>
            </a:r>
            <a:r>
              <a:rPr lang="en-US" sz="2000" b="1" dirty="0" err="1">
                <a:solidFill>
                  <a:schemeClr val="bg1"/>
                </a:solidFill>
                <a:latin typeface="Tahoma" panose="020B0604030504040204" pitchFamily="34" charset="0"/>
                <a:ea typeface="Tahoma" panose="020B0604030504040204" pitchFamily="34" charset="0"/>
                <a:cs typeface="Tahoma" panose="020B0604030504040204" pitchFamily="34" charset="0"/>
              </a:rPr>
              <a:t>Katwan</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Ni Kristo</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Come and follow Me</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10</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11</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12</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68</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God, in your goodness, you have made a home for the poor </a:t>
            </a:r>
            <a:endParaRPr lang="en-US" altLang="en-US" sz="1800" b="1" dirty="0">
              <a:solidFill>
                <a:srgbClr val="FFFF00"/>
              </a:solidFill>
              <a:latin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68</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God, in your goodness, you have made a home for the poor</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sz="4000" b="1" dirty="0">
                <a:solidFill>
                  <a:srgbClr val="FFFF00"/>
                </a:solidFill>
                <a:highlight>
                  <a:srgbClr val="000000"/>
                </a:highlight>
              </a:rPr>
              <a:t>Alleluia </a:t>
            </a:r>
            <a:r>
              <a:rPr lang="en-US" sz="4000" b="1" dirty="0" err="1">
                <a:solidFill>
                  <a:srgbClr val="FFFF00"/>
                </a:solidFill>
                <a:highlight>
                  <a:srgbClr val="000000"/>
                </a:highlight>
              </a:rPr>
              <a:t>Alleluia</a:t>
            </a:r>
            <a:r>
              <a:rPr lang="en-US" sz="4000" b="1" dirty="0">
                <a:solidFill>
                  <a:srgbClr val="FFFF00"/>
                </a:solidFill>
                <a:highlight>
                  <a:srgbClr val="000000"/>
                </a:highlight>
              </a:rPr>
              <a:t> </a:t>
            </a:r>
            <a:r>
              <a:rPr lang="en-US" sz="4000" b="1" dirty="0" err="1">
                <a:solidFill>
                  <a:srgbClr val="FFFF00"/>
                </a:solidFill>
                <a:highlight>
                  <a:srgbClr val="000000"/>
                </a:highlight>
              </a:rPr>
              <a:t>Alleluia</a:t>
            </a:r>
            <a:r>
              <a:rPr lang="en-US" sz="4000" b="1" dirty="0">
                <a:solidFill>
                  <a:srgbClr val="FFFF00"/>
                </a:solidFill>
                <a:highlight>
                  <a:srgbClr val="000000"/>
                </a:highlight>
              </a:rPr>
              <a:t>.</a:t>
            </a:r>
            <a:br>
              <a:rPr lang="en-US" dirty="0">
                <a:solidFill>
                  <a:schemeClr val="bg1"/>
                </a:solidFill>
                <a:highlight>
                  <a:srgbClr val="000000"/>
                </a:highlight>
              </a:rPr>
            </a:br>
            <a: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Take my yoke upon you, says the Lord,</a:t>
            </a:r>
            <a:b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br>
            <a:r>
              <a:rPr lang="en-US" b="1" dirty="0">
                <a:solidFill>
                  <a:schemeClr val="bg1"/>
                </a:solidFill>
                <a:highlight>
                  <a:srgbClr val="000000"/>
                </a:highlight>
                <a:latin typeface="Tahoma" panose="020B0604030504040204" pitchFamily="34" charset="0"/>
                <a:ea typeface="Tahoma" panose="020B0604030504040204" pitchFamily="34" charset="0"/>
                <a:cs typeface="Tahoma" panose="020B0604030504040204" pitchFamily="34" charset="0"/>
              </a:rPr>
              <a:t>and learn from me, for I am meek and humble of heart.</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chemeClr val="tx2"/>
                </a:solidFill>
              </a:rPr>
              <a:t> </a:t>
            </a:r>
          </a:p>
          <a:p>
            <a:pPr algn="l" eaLnBrk="1" hangingPunct="1"/>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3600" b="1" dirty="0">
                <a:solidFill>
                  <a:schemeClr val="bg1"/>
                </a:solidFill>
                <a:latin typeface="Tahoma" pitchFamily="34" charset="0"/>
                <a:cs typeface="Tahoma" pitchFamily="34" charset="0"/>
              </a:rPr>
              <a:t>Come to the feast of heaven and earth! Come to the table of plenty! God will provide for all that we need, here at the table of plenty.</a:t>
            </a:r>
            <a:br>
              <a:rPr lang="en-US" altLang="en-US" sz="3600" b="1" dirty="0">
                <a:solidFill>
                  <a:schemeClr val="bg1"/>
                </a:solidFill>
                <a:latin typeface="Tahoma" pitchFamily="34" charset="0"/>
                <a:cs typeface="Tahoma" pitchFamily="34" charset="0"/>
              </a:rPr>
            </a:br>
            <a:r>
              <a:rPr lang="en-US"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 come and sit at my table where saints and sinners are friends. I wait to welcome the lost and lonely to share the cup of my love.</a:t>
            </a:r>
            <a:b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br>
            <a:br>
              <a:rPr lang="en-US" altLang="en-US" sz="3600" b="1" dirty="0">
                <a:solidFill>
                  <a:schemeClr val="tx2"/>
                </a:solidFill>
                <a:latin typeface="Tahoma" pitchFamily="34" charset="0"/>
                <a:cs typeface="Tahoma" pitchFamily="34" charset="0"/>
              </a:rPr>
            </a:br>
            <a:br>
              <a:rPr lang="en-US" altLang="en-US" sz="3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21</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24</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25</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26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28</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144000" cy="497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1500" b="1" i="1" dirty="0">
                <a:solidFill>
                  <a:schemeClr val="tx2"/>
                </a:solidFill>
              </a:rPr>
              <a:t> </a:t>
            </a:r>
          </a:p>
          <a:p>
            <a:pPr algn="l" eaLnBrk="1" hangingPunct="1"/>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3600" b="1" dirty="0">
                <a:solidFill>
                  <a:schemeClr val="bg1"/>
                </a:solidFill>
                <a:latin typeface="Tahoma" pitchFamily="34" charset="0"/>
                <a:cs typeface="Tahoma" pitchFamily="34" charset="0"/>
              </a:rPr>
              <a:t>Come to the feast of heaven and earth! Come to the table of plenty! God will provide for all that we need, here at the table of plenty.</a:t>
            </a:r>
            <a:endParaRPr lang="vi-VN" altLang="en-US" sz="3600" b="1" dirty="0">
              <a:solidFill>
                <a:schemeClr val="bg1"/>
              </a:solidFill>
              <a:latin typeface="Tahoma" pitchFamily="34" charset="0"/>
              <a:cs typeface="Tahoma" pitchFamily="34" charset="0"/>
            </a:endParaRPr>
          </a:p>
          <a:p>
            <a:pPr eaLnBrk="1" hangingPunct="1"/>
            <a:endParaRPr lang="vi-VN"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3600" b="1" dirty="0">
                <a:solidFill>
                  <a:schemeClr val="bg1"/>
                </a:solidFill>
                <a:latin typeface="Tahoma" pitchFamily="34" charset="0"/>
                <a:cs typeface="Tahoma" pitchFamily="34" charset="0"/>
              </a:rPr>
              <a:t>O come and eat without money; come to drink without price. My feast of gladness will feed your spirit with faith and fullness of life.</a:t>
            </a:r>
            <a:br>
              <a:rPr lang="en-US" altLang="en-US" sz="3600" b="1" dirty="0">
                <a:solidFill>
                  <a:schemeClr val="bg1"/>
                </a:solidFill>
                <a:latin typeface="Tahoma" pitchFamily="34" charset="0"/>
                <a:cs typeface="Tahoma" pitchFamily="34" charset="0"/>
              </a:rPr>
            </a:br>
            <a:br>
              <a:rPr lang="en-US" altLang="en-US" sz="3000" b="1" dirty="0">
                <a:solidFill>
                  <a:schemeClr val="bg1"/>
                </a:solidFill>
                <a:latin typeface="Tahoma" pitchFamily="34" charset="0"/>
                <a:cs typeface="Tahoma" pitchFamily="34" charset="0"/>
              </a:rPr>
            </a:br>
            <a:br>
              <a:rPr lang="en-US" altLang="en-US" sz="3000" b="1" dirty="0">
                <a:solidFill>
                  <a:schemeClr val="tx2"/>
                </a:solidFill>
                <a:latin typeface="Tahoma" pitchFamily="34" charset="0"/>
                <a:cs typeface="Tahoma" pitchFamily="34" charset="0"/>
              </a:rPr>
            </a:br>
            <a:br>
              <a:rPr lang="en-US" altLang="en-US" sz="3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extLst>
      <p:ext uri="{BB962C8B-B14F-4D97-AF65-F5344CB8AC3E}">
        <p14:creationId xmlns:p14="http://schemas.microsoft.com/office/powerpoint/2010/main" val="35573512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30</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31</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Only This I want</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0678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itchFamily="34" charset="0"/>
                <a:cs typeface="Tahoma" pitchFamily="34" charset="0"/>
              </a:rPr>
              <a:t>Only This I want, but to know the Lord. And to bear his cross, so to wear the crown he wore.</a:t>
            </a:r>
            <a:endParaRPr lang="vi-VN" altLang="en-US" sz="4000" b="1" dirty="0">
              <a:solidFill>
                <a:schemeClr val="bg1"/>
              </a:solidFill>
              <a:latin typeface="Tahoma" pitchFamily="34" charset="0"/>
              <a:cs typeface="Tahoma" pitchFamily="34" charset="0"/>
            </a:endParaRPr>
          </a:p>
          <a:p>
            <a:pPr algn="l" eaLnBrk="1" hangingPunct="1"/>
            <a:r>
              <a:rPr lang="en-US"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All but this is loss, worthless refuse to me, for to gain the Lord is to gain and I need.</a:t>
            </a:r>
            <a:br>
              <a:rPr lang="en-US" altLang="en-US" sz="4000" b="1" dirty="0">
                <a:solidFill>
                  <a:schemeClr val="tx2"/>
                </a:solidFill>
                <a:latin typeface="Tahoma" pitchFamily="34" charset="0"/>
                <a:cs typeface="Tahoma" pitchFamily="34" charset="0"/>
              </a:rPr>
            </a:br>
            <a:br>
              <a:rPr lang="en-US" altLang="en-US" sz="3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4B1F8-9CBB-D4E7-F8DC-AC83FC280FA3}"/>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E9179FA-72F3-2A2E-D178-1E173AE72157}"/>
              </a:ext>
            </a:extLst>
          </p:cNvPr>
          <p:cNvSpPr>
            <a:spLocks noChangeArrowheads="1"/>
          </p:cNvSpPr>
          <p:nvPr/>
        </p:nvSpPr>
        <p:spPr bwMode="auto">
          <a:xfrm>
            <a:off x="0" y="171450"/>
            <a:ext cx="9144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08BCB607-F33E-A498-02D1-3F60483AE49F}"/>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53901228-1DC6-13A2-BB3C-2722D898421C}"/>
              </a:ext>
            </a:extLst>
          </p:cNvPr>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itchFamily="34" charset="0"/>
                <a:cs typeface="Tahoma" pitchFamily="34" charset="0"/>
              </a:rPr>
              <a:t>Only This I want, but to know the Lord. And to bear his cross, so to wear the crown he wore.</a:t>
            </a:r>
            <a:endParaRPr lang="vi-VN" altLang="en-US" sz="4000" b="1" dirty="0">
              <a:solidFill>
                <a:schemeClr val="bg1"/>
              </a:solidFill>
              <a:latin typeface="Tahoma" pitchFamily="34" charset="0"/>
              <a:cs typeface="Tahoma" pitchFamily="34" charset="0"/>
            </a:endParaRPr>
          </a:p>
          <a:p>
            <a:pPr algn="l" eaLnBrk="1" hangingPunct="1"/>
            <a:r>
              <a:rPr lang="en-US"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 will run the race, I will fight the good fight. so to win the prize of the kingdom o</a:t>
            </a:r>
            <a:br>
              <a:rPr lang="en-US" altLang="en-US" sz="4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extLst>
      <p:ext uri="{BB962C8B-B14F-4D97-AF65-F5344CB8AC3E}">
        <p14:creationId xmlns:p14="http://schemas.microsoft.com/office/powerpoint/2010/main" val="5793269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40048-7443-59B7-3C96-750F61CAD7FC}"/>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7B88CA64-A425-80A8-E0AB-D04CF9DAFBCF}"/>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a:extLst>
              <a:ext uri="{FF2B5EF4-FFF2-40B4-BE49-F238E27FC236}">
                <a16:creationId xmlns:a16="http://schemas.microsoft.com/office/drawing/2014/main" id="{B33A11B2-E322-E4E5-409B-F794EE7F255A}"/>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a:extLst>
              <a:ext uri="{FF2B5EF4-FFF2-40B4-BE49-F238E27FC236}">
                <a16:creationId xmlns:a16="http://schemas.microsoft.com/office/drawing/2014/main" id="{AC6C3CCF-DD60-DB8E-69D8-04C8EA411DDB}"/>
              </a:ext>
            </a:extLst>
          </p:cNvPr>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altLang="en-US" sz="2400" b="1" i="1" dirty="0">
                <a:solidFill>
                  <a:schemeClr val="tx2"/>
                </a:solidFill>
              </a:rPr>
              <a:t> </a:t>
            </a:r>
            <a:r>
              <a:rPr lang="en-US" altLang="en-US" sz="1500" i="1" dirty="0">
                <a:solidFill>
                  <a:srgbClr val="FFFF00"/>
                </a:solidFill>
                <a:latin typeface="Times New Roman" pitchFamily="18" charset="0"/>
              </a:rPr>
              <a:t>Refrain:</a:t>
            </a:r>
            <a:r>
              <a:rPr lang="en-US" altLang="en-US" sz="1500" b="1" dirty="0">
                <a:solidFill>
                  <a:schemeClr val="bg1"/>
                </a:solidFill>
              </a:rPr>
              <a:t> </a:t>
            </a:r>
            <a:r>
              <a:rPr lang="en-US" altLang="en-US" sz="4000" b="1" dirty="0">
                <a:solidFill>
                  <a:schemeClr val="bg1"/>
                </a:solidFill>
                <a:latin typeface="Tahoma" pitchFamily="34" charset="0"/>
                <a:cs typeface="Tahoma" pitchFamily="34" charset="0"/>
              </a:rPr>
              <a:t>Only This I want, but to know the Lord. And to bear his cross, so to wear the crown he wore.</a:t>
            </a:r>
            <a:endParaRPr lang="vi-VN" altLang="en-US" sz="4000" b="1" dirty="0">
              <a:solidFill>
                <a:schemeClr val="bg1"/>
              </a:solidFill>
              <a:latin typeface="Tahoma" pitchFamily="34" charset="0"/>
              <a:cs typeface="Tahoma" pitchFamily="34" charset="0"/>
            </a:endParaRPr>
          </a:p>
          <a:p>
            <a:pPr algn="l" eaLnBrk="1" hangingPunct="1"/>
            <a:r>
              <a:rPr lang="en-US" altLang="en-US" sz="1500" b="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Let your heart be glad, always glad in the Lord, so to shine like starts in the darkness of the nigh.</a:t>
            </a:r>
            <a:br>
              <a:rPr lang="en-US" altLang="en-US" sz="4000" b="1" dirty="0">
                <a:solidFill>
                  <a:schemeClr val="tx2"/>
                </a:solidFill>
              </a:rPr>
            </a:br>
            <a:br>
              <a:rPr lang="en-US" altLang="en-US" sz="3000" dirty="0">
                <a:solidFill>
                  <a:schemeClr val="tx2"/>
                </a:solidFill>
                <a:latin typeface="Times New Roman" pitchFamily="18" charset="0"/>
              </a:rPr>
            </a:br>
            <a:br>
              <a:rPr lang="en-US" altLang="en-US" sz="3000" b="1" dirty="0">
                <a:solidFill>
                  <a:schemeClr val="tx2"/>
                </a:solidFill>
                <a:latin typeface="Times New Roman" pitchFamily="18" charset="0"/>
              </a:rPr>
            </a:br>
            <a:br>
              <a:rPr lang="en-US" altLang="en-US" sz="3000" dirty="0">
                <a:solidFill>
                  <a:schemeClr val="tx2"/>
                </a:solidFill>
              </a:rPr>
            </a:br>
            <a:endParaRPr lang="en-US" altLang="en-US" sz="3000" dirty="0">
              <a:solidFill>
                <a:schemeClr val="tx2"/>
              </a:solidFill>
            </a:endParaRPr>
          </a:p>
        </p:txBody>
      </p:sp>
    </p:spTree>
    <p:extLst>
      <p:ext uri="{BB962C8B-B14F-4D97-AF65-F5344CB8AC3E}">
        <p14:creationId xmlns:p14="http://schemas.microsoft.com/office/powerpoint/2010/main" val="1070488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Behold the Body of Christ</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6"/>
          <p:cNvSpPr>
            <a:spLocks noChangeArrowheads="1"/>
          </p:cNvSpPr>
          <p:nvPr/>
        </p:nvSpPr>
        <p:spPr bwMode="auto">
          <a:xfrm>
            <a:off x="0" y="1714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50" b="1" dirty="0">
                <a:solidFill>
                  <a:schemeClr val="bg1"/>
                </a:solidFill>
                <a:latin typeface="Times New Roman" pitchFamily="18" charset="0"/>
              </a:rPr>
              <a:t> </a:t>
            </a:r>
            <a:r>
              <a:rPr lang="en-US" altLang="en-US" sz="3300" i="1" dirty="0">
                <a:solidFill>
                  <a:schemeClr val="bg1"/>
                </a:solidFill>
                <a:latin typeface="Tahoma" pitchFamily="34" charset="0"/>
                <a:cs typeface="Tahoma" pitchFamily="34" charset="0"/>
              </a:rPr>
              <a:t>1a. </a:t>
            </a:r>
            <a:r>
              <a:rPr lang="en-US" altLang="en-US" sz="4500" b="1" dirty="0">
                <a:solidFill>
                  <a:schemeClr val="bg1"/>
                </a:solidFill>
                <a:latin typeface="Tahoma" pitchFamily="34" charset="0"/>
                <a:cs typeface="Tahoma" pitchFamily="34" charset="0"/>
              </a:rPr>
              <a:t>In the presence of our God, as we gather here in Christ, feel the Spirit breathe upon us, the breath of life, graced and divine.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ChangeArrowheads="1"/>
          </p:cNvSpPr>
          <p:nvPr/>
        </p:nvSpPr>
        <p:spPr bwMode="auto">
          <a:xfrm>
            <a:off x="0" y="171450"/>
            <a:ext cx="9144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50" b="1" dirty="0">
                <a:solidFill>
                  <a:schemeClr val="tx2"/>
                </a:solidFill>
                <a:latin typeface="Times New Roman" pitchFamily="18" charset="0"/>
              </a:rPr>
              <a:t> </a:t>
            </a:r>
            <a:r>
              <a:rPr lang="en-US" altLang="en-US" sz="3600" i="1" dirty="0">
                <a:solidFill>
                  <a:schemeClr val="bg1"/>
                </a:solidFill>
                <a:latin typeface="Times New Roman" pitchFamily="18" charset="0"/>
              </a:rPr>
              <a:t>1b.</a:t>
            </a:r>
            <a:r>
              <a:rPr lang="en-US" altLang="en-US" sz="4050" b="1" dirty="0">
                <a:solidFill>
                  <a:schemeClr val="bg1"/>
                </a:solidFill>
                <a:latin typeface="Times New Roman" pitchFamily="18" charset="0"/>
              </a:rPr>
              <a:t> </a:t>
            </a:r>
            <a:r>
              <a:rPr lang="en-US" altLang="en-US" sz="4500" b="1" dirty="0">
                <a:solidFill>
                  <a:schemeClr val="bg1"/>
                </a:solidFill>
                <a:latin typeface="Tahoma" pitchFamily="34" charset="0"/>
                <a:cs typeface="Tahoma" pitchFamily="34" charset="0"/>
              </a:rPr>
              <a:t>We have come to break the bread; we have come to share our lives. Let us bring these fruits to the table. the love of God, yours and mine!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5</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57150" y="171450"/>
            <a:ext cx="908685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400" b="1" dirty="0">
                <a:solidFill>
                  <a:schemeClr val="bg1"/>
                </a:solidFill>
                <a:latin typeface="Times New Roman" pitchFamily="18" charset="0"/>
              </a:rPr>
              <a:t> </a:t>
            </a:r>
            <a:r>
              <a:rPr lang="en-US" altLang="en-US" sz="2400" b="1" i="1" dirty="0">
                <a:solidFill>
                  <a:schemeClr val="bg1"/>
                </a:solidFill>
                <a:latin typeface="Times New Roman" pitchFamily="18" charset="0"/>
              </a:rPr>
              <a:t>(Refrain)</a:t>
            </a:r>
            <a:r>
              <a:rPr lang="en-US" altLang="en-US" sz="3300" b="1" i="1" dirty="0">
                <a:solidFill>
                  <a:schemeClr val="bg1"/>
                </a:solidFill>
                <a:latin typeface="Times New Roman" pitchFamily="18"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Behold the body of Christ! Jesus, our Savior and Life! Rejoice, O People of God! We are the Body of Christ!</a:t>
            </a:r>
            <a:r>
              <a:rPr lang="en-US" altLang="en-US" sz="4050" dirty="0">
                <a:solidFill>
                  <a:schemeClr val="bg1"/>
                </a:solidFill>
                <a:latin typeface="Tahoma" pitchFamily="34" charset="0"/>
                <a:cs typeface="Tahoma" pitchFamily="34" charset="0"/>
              </a:rPr>
              <a:t>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0" y="171450"/>
            <a:ext cx="90868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50" b="1" dirty="0">
                <a:latin typeface="Times New Roman" pitchFamily="18" charset="0"/>
              </a:rPr>
              <a:t> </a:t>
            </a:r>
            <a:r>
              <a:rPr lang="en-US" altLang="en-US" sz="4050" b="1" dirty="0">
                <a:solidFill>
                  <a:schemeClr val="bg1"/>
                </a:solidFill>
                <a:latin typeface="Times New Roman" pitchFamily="18" charset="0"/>
              </a:rPr>
              <a:t>2a. </a:t>
            </a:r>
            <a:r>
              <a:rPr lang="en-US" altLang="en-US" sz="4050" b="1" dirty="0">
                <a:solidFill>
                  <a:schemeClr val="bg1"/>
                </a:solidFill>
                <a:latin typeface="Tahoma" pitchFamily="34" charset="0"/>
                <a:cs typeface="Tahoma" pitchFamily="34" charset="0"/>
              </a:rPr>
              <a:t>When we gather in our homes, through our prayers and our meals, we are fed and nourished together, our families, broken and blessed.</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57150" y="171450"/>
            <a:ext cx="897255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300" b="1" dirty="0">
                <a:solidFill>
                  <a:schemeClr val="bg1"/>
                </a:solidFill>
                <a:latin typeface="Times New Roman" pitchFamily="18" charset="0"/>
              </a:rPr>
              <a:t>2b. </a:t>
            </a:r>
            <a:r>
              <a:rPr lang="en-US" altLang="en-US" sz="4050" b="1" dirty="0">
                <a:solidFill>
                  <a:schemeClr val="bg1"/>
                </a:solidFill>
                <a:latin typeface="Tahoma" pitchFamily="34" charset="0"/>
                <a:cs typeface="Tahoma" pitchFamily="34" charset="0"/>
              </a:rPr>
              <a:t>In the household of the Lord, Where we come to share the meal, we are fed the words of our savior, one family strengthened and healed.</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0" y="171450"/>
            <a:ext cx="908685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400" b="1" dirty="0">
                <a:latin typeface="Times New Roman" pitchFamily="18" charset="0"/>
              </a:rPr>
              <a:t> </a:t>
            </a:r>
            <a:r>
              <a:rPr lang="en-US" altLang="en-US" sz="2400" b="1" i="1" dirty="0">
                <a:solidFill>
                  <a:schemeClr val="bg1"/>
                </a:solidFill>
                <a:latin typeface="Times New Roman" pitchFamily="18" charset="0"/>
              </a:rPr>
              <a:t>(Refrain)</a:t>
            </a:r>
            <a:r>
              <a:rPr lang="en-US" altLang="en-US" sz="3300" b="1" i="1" dirty="0">
                <a:solidFill>
                  <a:schemeClr val="bg1"/>
                </a:solidFill>
                <a:latin typeface="Times New Roman" pitchFamily="18"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Behold the body of Christ! Jesus, our Savior and Life! Rejoice, O People of God! We are the Body of Christ!</a:t>
            </a:r>
            <a:r>
              <a:rPr lang="en-US" altLang="en-US" sz="4050" dirty="0">
                <a:solidFill>
                  <a:schemeClr val="bg1"/>
                </a:solidFill>
                <a:latin typeface="Tahoma" pitchFamily="34" charset="0"/>
                <a:cs typeface="Tahoma" pitchFamily="34" charset="0"/>
              </a:rPr>
              <a:t>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57150" y="171450"/>
            <a:ext cx="9144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400" b="1" dirty="0">
                <a:solidFill>
                  <a:schemeClr val="tx2"/>
                </a:solidFill>
                <a:latin typeface="Times New Roman" pitchFamily="18" charset="0"/>
              </a:rPr>
              <a:t> </a:t>
            </a:r>
            <a:r>
              <a:rPr lang="en-US" altLang="en-US" sz="2400" b="1" i="1" dirty="0">
                <a:solidFill>
                  <a:schemeClr val="bg1"/>
                </a:solidFill>
                <a:latin typeface="Times New Roman" pitchFamily="18" charset="0"/>
              </a:rPr>
              <a:t>(Bridge)</a:t>
            </a:r>
            <a:r>
              <a:rPr lang="en-US" altLang="en-US" sz="3300" b="1" i="1" dirty="0">
                <a:solidFill>
                  <a:schemeClr val="bg1"/>
                </a:solidFill>
                <a:latin typeface="Times New Roman" pitchFamily="18" charset="0"/>
              </a:rPr>
              <a:t> </a:t>
            </a:r>
            <a:r>
              <a:rPr lang="en-US" altLang="en-US" sz="4500" b="1" dirty="0">
                <a:solidFill>
                  <a:schemeClr val="bg1"/>
                </a:solidFill>
                <a:latin typeface="Tahoma" pitchFamily="34" charset="0"/>
                <a:cs typeface="Tahoma" pitchFamily="34" charset="0"/>
              </a:rPr>
              <a:t>Is not the meal that we bless and share a communion in the life of Christ? One bread, one blessing one cup make us one body in our Lord.</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114300" y="171450"/>
            <a:ext cx="92583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50" b="1" dirty="0">
                <a:latin typeface="Times New Roman" pitchFamily="18" charset="0"/>
              </a:rPr>
              <a:t> </a:t>
            </a:r>
            <a:r>
              <a:rPr lang="en-US" altLang="en-US" sz="4050" dirty="0">
                <a:solidFill>
                  <a:schemeClr val="bg1"/>
                </a:solidFill>
                <a:latin typeface="Times New Roman" pitchFamily="18" charset="0"/>
              </a:rPr>
              <a:t>3. </a:t>
            </a:r>
            <a:r>
              <a:rPr lang="en-US" altLang="en-US" sz="4500" b="1" dirty="0">
                <a:solidFill>
                  <a:schemeClr val="bg1"/>
                </a:solidFill>
                <a:latin typeface="Tahoma" pitchFamily="34" charset="0"/>
                <a:cs typeface="Tahoma" pitchFamily="34" charset="0"/>
              </a:rPr>
              <a:t>In the presence of our God, by the justice that is shown, we will build a kingdom together; the love of Christ given to all!</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0" y="171450"/>
            <a:ext cx="9144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2400" b="1" dirty="0">
                <a:latin typeface="Times New Roman" pitchFamily="18" charset="0"/>
              </a:rPr>
              <a:t> </a:t>
            </a:r>
            <a:r>
              <a:rPr lang="en-US" altLang="en-US" sz="2400" b="1" i="1" dirty="0">
                <a:solidFill>
                  <a:schemeClr val="bg1"/>
                </a:solidFill>
                <a:latin typeface="Times New Roman" pitchFamily="18" charset="0"/>
              </a:rPr>
              <a:t>(Refrain)</a:t>
            </a:r>
            <a:r>
              <a:rPr lang="en-US" altLang="en-US" sz="3300" b="1" i="1" dirty="0">
                <a:solidFill>
                  <a:schemeClr val="bg1"/>
                </a:solidFill>
                <a:latin typeface="Times New Roman" pitchFamily="18"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ang</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katawan</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ni</a:t>
            </a:r>
            <a:r>
              <a:rPr lang="en-US" altLang="en-US" sz="4050" b="1" dirty="0">
                <a:solidFill>
                  <a:schemeClr val="bg1"/>
                </a:solidFill>
                <a:latin typeface="Tahoma" pitchFamily="34" charset="0"/>
                <a:cs typeface="Tahoma" pitchFamily="34" charset="0"/>
              </a:rPr>
              <a:t> </a:t>
            </a:r>
            <a:r>
              <a:rPr lang="en-US" altLang="en-US" sz="4050" b="1" dirty="0" err="1">
                <a:solidFill>
                  <a:schemeClr val="bg1"/>
                </a:solidFill>
                <a:latin typeface="Tahoma" pitchFamily="34" charset="0"/>
                <a:cs typeface="Tahoma" pitchFamily="34" charset="0"/>
              </a:rPr>
              <a:t>Kristo</a:t>
            </a:r>
            <a:r>
              <a:rPr lang="en-US" altLang="en-US" sz="4050" b="1" dirty="0">
                <a:solidFill>
                  <a:schemeClr val="bg1"/>
                </a:solidFill>
                <a:latin typeface="Tahoma" pitchFamily="34" charset="0"/>
                <a:cs typeface="Tahoma" pitchFamily="34" charset="0"/>
              </a:rPr>
              <a:t>. Behold the body of Christ! Jesus, our Savior and Life! Rejoice, O People of God! We are the Body of Christ!</a:t>
            </a:r>
            <a:r>
              <a:rPr lang="en-US" altLang="en-US" sz="4050" dirty="0">
                <a:solidFill>
                  <a:schemeClr val="bg1"/>
                </a:solidFill>
                <a:latin typeface="Tahoma" pitchFamily="34" charset="0"/>
                <a:cs typeface="Tahoma" pitchFamily="34" charset="0"/>
              </a:rPr>
              <a:t>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Come and Follow Me</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6</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33106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140144" y="342900"/>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t> </a:t>
            </a: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in these foot steps; I’ll lead you gently home. No shelter, food nor money, will you need up-on this road.</a:t>
            </a:r>
            <a:endParaRPr lang="en-US" altLang="en-US" sz="2000" dirty="0">
              <a:solidFill>
                <a:schemeClr val="tx2"/>
              </a:solidFill>
            </a:endParaRPr>
          </a:p>
        </p:txBody>
      </p:sp>
    </p:spTree>
    <p:extLst>
      <p:ext uri="{BB962C8B-B14F-4D97-AF65-F5344CB8AC3E}">
        <p14:creationId xmlns:p14="http://schemas.microsoft.com/office/powerpoint/2010/main" val="104069179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36166013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
        <p:nvSpPr>
          <p:cNvPr id="6" name="Rectangle 7"/>
          <p:cNvSpPr>
            <a:spLocks noChangeArrowheads="1"/>
          </p:cNvSpPr>
          <p:nvPr/>
        </p:nvSpPr>
        <p:spPr bwMode="auto">
          <a:xfrm>
            <a:off x="164123" y="509954"/>
            <a:ext cx="88392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600" b="1" dirty="0">
                <a:solidFill>
                  <a:schemeClr val="tx2"/>
                </a:solidFill>
                <a:latin typeface="Tahoma" panose="020B0604030504040204" pitchFamily="34" charset="0"/>
                <a:ea typeface="Tahoma" panose="020B0604030504040204" pitchFamily="34" charset="0"/>
                <a:cs typeface="Tahoma" panose="020B0604030504040204" pitchFamily="34" charset="0"/>
              </a:rPr>
              <a:t> </a:t>
            </a:r>
            <a:r>
              <a:rPr lang="en-US" altLang="en-US" sz="3600" b="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walk across the water: place all your faith in me. Cast all your </a:t>
            </a:r>
            <a:r>
              <a:rPr lang="en-US" sz="4000" b="1" dirty="0" err="1">
                <a:solidFill>
                  <a:schemeClr val="bg1"/>
                </a:solidFill>
                <a:latin typeface="Tahoma" panose="020B0604030504040204" pitchFamily="34" charset="0"/>
                <a:ea typeface="Tahoma" panose="020B0604030504040204" pitchFamily="34" charset="0"/>
                <a:cs typeface="Tahoma" panose="020B0604030504040204" pitchFamily="34" charset="0"/>
              </a:rPr>
              <a:t>doubs</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behind you to the wind and raging sea.</a:t>
            </a:r>
            <a:endParaRPr lang="en-US" altLang="en-US" sz="2000" dirty="0">
              <a:solidFill>
                <a:schemeClr val="tx2"/>
              </a:solidFill>
            </a:endParaRPr>
          </a:p>
        </p:txBody>
      </p:sp>
    </p:spTree>
    <p:extLst>
      <p:ext uri="{BB962C8B-B14F-4D97-AF65-F5344CB8AC3E}">
        <p14:creationId xmlns:p14="http://schemas.microsoft.com/office/powerpoint/2010/main" val="16492782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314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endParaRPr lang="en-US" altLang="en-US" sz="4000" dirty="0">
              <a:solidFill>
                <a:schemeClr val="tx2"/>
              </a:solidFill>
            </a:endParaRPr>
          </a:p>
          <a:p>
            <a:pPr eaLnBrk="1" hangingPunct="1"/>
            <a:endParaRPr lang="en-US" altLang="en-US" sz="4000" i="1" dirty="0">
              <a:solidFill>
                <a:schemeClr val="tx2"/>
              </a:solidFill>
              <a:latin typeface="Tahoma" pitchFamily="34" charset="0"/>
              <a:cs typeface="Tahoma" pitchFamily="34" charset="0"/>
            </a:endParaRPr>
          </a:p>
          <a:p>
            <a:pPr algn="l" eaLnBrk="1" hangingPunct="1"/>
            <a:r>
              <a:rPr lang="en-US" altLang="en-US" sz="2000" i="1" dirty="0">
                <a:solidFill>
                  <a:srgbClr val="FFFF00"/>
                </a:solidFill>
                <a:latin typeface="Tahoma" pitchFamily="34" charset="0"/>
                <a:cs typeface="Tahoma" pitchFamily="34" charset="0"/>
              </a:rPr>
              <a:t>Refrain</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Come, follow me and live; do not be afraid. Believe and trust in me; your faith will give you strength. Leave all your fears behind you; let your heart be free for I will be your guide. Oh, come and follow me.  </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30065422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7</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17039</TotalTime>
  <Words>2326</Words>
  <Application>Microsoft Office PowerPoint</Application>
  <PresentationFormat>On-screen Show (16:9)</PresentationFormat>
  <Paragraphs>198</Paragraphs>
  <Slides>74</Slides>
  <Notes>22</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74</vt:i4>
      </vt:variant>
    </vt:vector>
  </HeadingPairs>
  <TitlesOfParts>
    <vt:vector size="79" baseType="lpstr">
      <vt:lpstr>Arial</vt:lpstr>
      <vt:lpstr>Tahoma</vt:lpstr>
      <vt:lpstr>Times New Roman</vt:lpstr>
      <vt:lpstr>Wingdings 2</vt:lpstr>
      <vt:lpstr>Default Design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68 God, in your goodness, you have made a home for the poor </vt:lpstr>
      <vt:lpstr> Responsorial Psalm:   Psalm 68 God, in your goodness, you have made a home for the poor</vt:lpstr>
      <vt:lpstr>Gospel Acclamation</vt:lpstr>
      <vt:lpstr>Alleluia Alleluia Alleluia. Take my yoke upon you, says the Lord, and learn from me, for I am meek and humble of heart.</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Only This I want </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Behold the Body of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Announcements:</vt:lpstr>
      <vt:lpstr> </vt:lpstr>
      <vt:lpstr>Ending Hymn:  Come and Follow Me</vt:lpstr>
      <vt:lpstr>PowerPoint Presentation</vt:lpstr>
      <vt:lpstr>PowerPoint Presentation</vt:lpstr>
      <vt:lpstr>PowerPoint Presentation</vt:lpstr>
      <vt:lpstr>PowerPoint Presentation</vt:lpstr>
      <vt:lpstr>PowerPoint Presentation</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566</cp:revision>
  <dcterms:created xsi:type="dcterms:W3CDTF">2010-05-12T20:42:28Z</dcterms:created>
  <dcterms:modified xsi:type="dcterms:W3CDTF">2025-08-31T07:14:30Z</dcterms:modified>
</cp:coreProperties>
</file>