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1608" r:id="rId2"/>
    <p:sldId id="3136" r:id="rId3"/>
    <p:sldId id="270" r:id="rId4"/>
    <p:sldId id="3137" r:id="rId5"/>
    <p:sldId id="271" r:id="rId6"/>
    <p:sldId id="269" r:id="rId7"/>
    <p:sldId id="277" r:id="rId8"/>
    <p:sldId id="2005" r:id="rId9"/>
    <p:sldId id="2006" r:id="rId10"/>
    <p:sldId id="2007" r:id="rId11"/>
    <p:sldId id="2008" r:id="rId12"/>
    <p:sldId id="2179" r:id="rId13"/>
    <p:sldId id="2180" r:id="rId14"/>
    <p:sldId id="2181" r:id="rId15"/>
    <p:sldId id="2182" r:id="rId16"/>
    <p:sldId id="2183" r:id="rId17"/>
    <p:sldId id="2184" r:id="rId18"/>
    <p:sldId id="2185" r:id="rId19"/>
    <p:sldId id="2186" r:id="rId20"/>
    <p:sldId id="1860" r:id="rId21"/>
    <p:sldId id="2052" r:id="rId22"/>
    <p:sldId id="2187" r:id="rId23"/>
    <p:sldId id="2188" r:id="rId24"/>
    <p:sldId id="298" r:id="rId25"/>
    <p:sldId id="2022" r:id="rId26"/>
    <p:sldId id="2023" r:id="rId27"/>
    <p:sldId id="2024" r:id="rId28"/>
    <p:sldId id="2025" r:id="rId29"/>
    <p:sldId id="2026" r:id="rId30"/>
    <p:sldId id="2027" r:id="rId31"/>
    <p:sldId id="2028" r:id="rId32"/>
    <p:sldId id="2029" r:id="rId33"/>
    <p:sldId id="2030" r:id="rId34"/>
    <p:sldId id="2031" r:id="rId35"/>
    <p:sldId id="2053" r:id="rId36"/>
    <p:sldId id="2973" r:id="rId37"/>
    <p:sldId id="3138" r:id="rId38"/>
    <p:sldId id="283" r:id="rId39"/>
    <p:sldId id="284" r:id="rId40"/>
    <p:sldId id="285" r:id="rId41"/>
    <p:sldId id="286" r:id="rId42"/>
    <p:sldId id="308" r:id="rId43"/>
    <p:sldId id="2157" r:id="rId44"/>
    <p:sldId id="2158" r:id="rId45"/>
    <p:sldId id="2155" r:id="rId46"/>
    <p:sldId id="2156" r:id="rId47"/>
    <p:sldId id="2039" r:id="rId48"/>
    <p:sldId id="2040" r:id="rId49"/>
    <p:sldId id="2159" r:id="rId50"/>
    <p:sldId id="2160" r:id="rId51"/>
    <p:sldId id="2046" r:id="rId52"/>
    <p:sldId id="2047" r:id="rId53"/>
    <p:sldId id="2845" r:id="rId54"/>
    <p:sldId id="267" r:id="rId55"/>
    <p:sldId id="275" r:id="rId56"/>
    <p:sldId id="287" r:id="rId57"/>
    <p:sldId id="288" r:id="rId58"/>
    <p:sldId id="289" r:id="rId59"/>
    <p:sldId id="3139" r:id="rId60"/>
    <p:sldId id="3140" r:id="rId61"/>
    <p:sldId id="3141" r:id="rId62"/>
    <p:sldId id="3142" r:id="rId63"/>
    <p:sldId id="3108" r:id="rId64"/>
    <p:sldId id="256" r:id="rId65"/>
    <p:sldId id="3143" r:id="rId66"/>
    <p:sldId id="268" r:id="rId67"/>
    <p:sldId id="3144" r:id="rId68"/>
    <p:sldId id="3054" r:id="rId69"/>
    <p:sldId id="1188" r:id="rId70"/>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CD8343-9918-4D3F-B780-3F9C0E9EA85A}" v="16" dt="2025-08-14T06:09:07.7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78" d="100"/>
          <a:sy n="78" d="100"/>
        </p:scale>
        <p:origin x="102" y="109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6CCD8343-9918-4D3F-B780-3F9C0E9EA85A}"/>
    <pc:docChg chg="addSld delSld modSld">
      <pc:chgData name="Phil Le" userId="d56789386392244e" providerId="LiveId" clId="{6CCD8343-9918-4D3F-B780-3F9C0E9EA85A}" dt="2025-08-14T06:11:55.149" v="386" actId="47"/>
      <pc:docMkLst>
        <pc:docMk/>
      </pc:docMkLst>
      <pc:sldChg chg="modSp add mod">
        <pc:chgData name="Phil Le" userId="d56789386392244e" providerId="LiveId" clId="{6CCD8343-9918-4D3F-B780-3F9C0E9EA85A}" dt="2025-08-14T06:07:31.314" v="366" actId="255"/>
        <pc:sldMkLst>
          <pc:docMk/>
          <pc:sldMk cId="0" sldId="256"/>
        </pc:sldMkLst>
        <pc:spChg chg="mod">
          <ac:chgData name="Phil Le" userId="d56789386392244e" providerId="LiveId" clId="{6CCD8343-9918-4D3F-B780-3F9C0E9EA85A}" dt="2025-08-14T06:07:31.314" v="366" actId="255"/>
          <ac:spMkLst>
            <pc:docMk/>
            <pc:sldMk cId="0" sldId="256"/>
            <ac:spMk id="2050" creationId="{00000000-0000-0000-0000-000000000000}"/>
          </ac:spMkLst>
        </pc:spChg>
        <pc:picChg chg="mod">
          <ac:chgData name="Phil Le" userId="d56789386392244e" providerId="LiveId" clId="{6CCD8343-9918-4D3F-B780-3F9C0E9EA85A}" dt="2025-08-14T06:07:18.337" v="364" actId="1076"/>
          <ac:picMkLst>
            <pc:docMk/>
            <pc:sldMk cId="0" sldId="256"/>
            <ac:picMk id="3" creationId="{00000000-0000-0000-0000-000000000000}"/>
          </ac:picMkLst>
        </pc:picChg>
      </pc:sldChg>
      <pc:sldChg chg="del">
        <pc:chgData name="Phil Le" userId="d56789386392244e" providerId="LiveId" clId="{6CCD8343-9918-4D3F-B780-3F9C0E9EA85A}" dt="2025-08-14T06:11:51.144" v="380" actId="47"/>
        <pc:sldMkLst>
          <pc:docMk/>
          <pc:sldMk cId="0" sldId="257"/>
        </pc:sldMkLst>
      </pc:sldChg>
      <pc:sldChg chg="del">
        <pc:chgData name="Phil Le" userId="d56789386392244e" providerId="LiveId" clId="{6CCD8343-9918-4D3F-B780-3F9C0E9EA85A}" dt="2025-08-14T06:11:51.758" v="381" actId="47"/>
        <pc:sldMkLst>
          <pc:docMk/>
          <pc:sldMk cId="1018463075" sldId="258"/>
        </pc:sldMkLst>
      </pc:sldChg>
      <pc:sldChg chg="del">
        <pc:chgData name="Phil Le" userId="d56789386392244e" providerId="LiveId" clId="{6CCD8343-9918-4D3F-B780-3F9C0E9EA85A}" dt="2025-08-14T05:58:53.383" v="314" actId="47"/>
        <pc:sldMkLst>
          <pc:docMk/>
          <pc:sldMk cId="0" sldId="259"/>
        </pc:sldMkLst>
      </pc:sldChg>
      <pc:sldChg chg="del">
        <pc:chgData name="Phil Le" userId="d56789386392244e" providerId="LiveId" clId="{6CCD8343-9918-4D3F-B780-3F9C0E9EA85A}" dt="2025-08-14T05:43:22.207" v="149" actId="47"/>
        <pc:sldMkLst>
          <pc:docMk/>
          <pc:sldMk cId="1885879515" sldId="260"/>
        </pc:sldMkLst>
      </pc:sldChg>
      <pc:sldChg chg="del">
        <pc:chgData name="Phil Le" userId="d56789386392244e" providerId="LiveId" clId="{6CCD8343-9918-4D3F-B780-3F9C0E9EA85A}" dt="2025-08-14T05:43:20.375" v="147" actId="47"/>
        <pc:sldMkLst>
          <pc:docMk/>
          <pc:sldMk cId="1306270505" sldId="261"/>
        </pc:sldMkLst>
      </pc:sldChg>
      <pc:sldChg chg="del">
        <pc:chgData name="Phil Le" userId="d56789386392244e" providerId="LiveId" clId="{6CCD8343-9918-4D3F-B780-3F9C0E9EA85A}" dt="2025-08-14T05:43:20.996" v="148" actId="47"/>
        <pc:sldMkLst>
          <pc:docMk/>
          <pc:sldMk cId="4203231270" sldId="262"/>
        </pc:sldMkLst>
      </pc:sldChg>
      <pc:sldChg chg="del">
        <pc:chgData name="Phil Le" userId="d56789386392244e" providerId="LiveId" clId="{6CCD8343-9918-4D3F-B780-3F9C0E9EA85A}" dt="2025-08-14T05:43:22.717" v="150" actId="47"/>
        <pc:sldMkLst>
          <pc:docMk/>
          <pc:sldMk cId="1865297738" sldId="263"/>
        </pc:sldMkLst>
      </pc:sldChg>
      <pc:sldChg chg="del">
        <pc:chgData name="Phil Le" userId="d56789386392244e" providerId="LiveId" clId="{6CCD8343-9918-4D3F-B780-3F9C0E9EA85A}" dt="2025-08-14T05:59:10.685" v="319" actId="47"/>
        <pc:sldMkLst>
          <pc:docMk/>
          <pc:sldMk cId="0" sldId="264"/>
        </pc:sldMkLst>
      </pc:sldChg>
      <pc:sldChg chg="del">
        <pc:chgData name="Phil Le" userId="d56789386392244e" providerId="LiveId" clId="{6CCD8343-9918-4D3F-B780-3F9C0E9EA85A}" dt="2025-08-14T05:57:52.832" v="289" actId="47"/>
        <pc:sldMkLst>
          <pc:docMk/>
          <pc:sldMk cId="0" sldId="266"/>
        </pc:sldMkLst>
      </pc:sldChg>
      <pc:sldChg chg="add">
        <pc:chgData name="Phil Le" userId="d56789386392244e" providerId="LiveId" clId="{6CCD8343-9918-4D3F-B780-3F9C0E9EA85A}" dt="2025-08-14T06:02:59.401" v="321"/>
        <pc:sldMkLst>
          <pc:docMk/>
          <pc:sldMk cId="0" sldId="267"/>
        </pc:sldMkLst>
      </pc:sldChg>
      <pc:sldChg chg="del">
        <pc:chgData name="Phil Le" userId="d56789386392244e" providerId="LiveId" clId="{6CCD8343-9918-4D3F-B780-3F9C0E9EA85A}" dt="2025-08-14T05:57:57.460" v="290" actId="47"/>
        <pc:sldMkLst>
          <pc:docMk/>
          <pc:sldMk cId="3488558191" sldId="267"/>
        </pc:sldMkLst>
      </pc:sldChg>
      <pc:sldChg chg="modSp add del mod">
        <pc:chgData name="Phil Le" userId="d56789386392244e" providerId="LiveId" clId="{6CCD8343-9918-4D3F-B780-3F9C0E9EA85A}" dt="2025-08-14T06:08:28.928" v="374" actId="255"/>
        <pc:sldMkLst>
          <pc:docMk/>
          <pc:sldMk cId="0" sldId="268"/>
        </pc:sldMkLst>
        <pc:spChg chg="mod">
          <ac:chgData name="Phil Le" userId="d56789386392244e" providerId="LiveId" clId="{6CCD8343-9918-4D3F-B780-3F9C0E9EA85A}" dt="2025-08-14T06:08:28.928" v="374" actId="255"/>
          <ac:spMkLst>
            <pc:docMk/>
            <pc:sldMk cId="0" sldId="268"/>
            <ac:spMk id="8194" creationId="{00000000-0000-0000-0000-000000000000}"/>
          </ac:spMkLst>
        </pc:spChg>
        <pc:picChg chg="mod">
          <ac:chgData name="Phil Le" userId="d56789386392244e" providerId="LiveId" clId="{6CCD8343-9918-4D3F-B780-3F9C0E9EA85A}" dt="2025-08-14T06:08:06.340" v="371" actId="1076"/>
          <ac:picMkLst>
            <pc:docMk/>
            <pc:sldMk cId="0" sldId="268"/>
            <ac:picMk id="3" creationId="{00000000-0000-0000-0000-000000000000}"/>
          </ac:picMkLst>
        </pc:picChg>
      </pc:sldChg>
      <pc:sldChg chg="add">
        <pc:chgData name="Phil Le" userId="d56789386392244e" providerId="LiveId" clId="{6CCD8343-9918-4D3F-B780-3F9C0E9EA85A}" dt="2025-08-14T05:43:26.117" v="151"/>
        <pc:sldMkLst>
          <pc:docMk/>
          <pc:sldMk cId="0" sldId="269"/>
        </pc:sldMkLst>
      </pc:sldChg>
      <pc:sldChg chg="del">
        <pc:chgData name="Phil Le" userId="d56789386392244e" providerId="LiveId" clId="{6CCD8343-9918-4D3F-B780-3F9C0E9EA85A}" dt="2025-08-14T05:43:19.755" v="146" actId="47"/>
        <pc:sldMkLst>
          <pc:docMk/>
          <pc:sldMk cId="2240434167" sldId="269"/>
        </pc:sldMkLst>
      </pc:sldChg>
      <pc:sldChg chg="add">
        <pc:chgData name="Phil Le" userId="d56789386392244e" providerId="LiveId" clId="{6CCD8343-9918-4D3F-B780-3F9C0E9EA85A}" dt="2025-08-14T05:43:26.117" v="151"/>
        <pc:sldMkLst>
          <pc:docMk/>
          <pc:sldMk cId="0" sldId="270"/>
        </pc:sldMkLst>
      </pc:sldChg>
      <pc:sldChg chg="add">
        <pc:chgData name="Phil Le" userId="d56789386392244e" providerId="LiveId" clId="{6CCD8343-9918-4D3F-B780-3F9C0E9EA85A}" dt="2025-08-14T05:43:26.117" v="151"/>
        <pc:sldMkLst>
          <pc:docMk/>
          <pc:sldMk cId="0" sldId="271"/>
        </pc:sldMkLst>
      </pc:sldChg>
      <pc:sldChg chg="del">
        <pc:chgData name="Phil Le" userId="d56789386392244e" providerId="LiveId" clId="{6CCD8343-9918-4D3F-B780-3F9C0E9EA85A}" dt="2025-08-14T06:06:44.905" v="359" actId="47"/>
        <pc:sldMkLst>
          <pc:docMk/>
          <pc:sldMk cId="1997464022" sldId="273"/>
        </pc:sldMkLst>
      </pc:sldChg>
      <pc:sldChg chg="del">
        <pc:chgData name="Phil Le" userId="d56789386392244e" providerId="LiveId" clId="{6CCD8343-9918-4D3F-B780-3F9C0E9EA85A}" dt="2025-08-14T06:06:58.416" v="361" actId="47"/>
        <pc:sldMkLst>
          <pc:docMk/>
          <pc:sldMk cId="968735600" sldId="274"/>
        </pc:sldMkLst>
      </pc:sldChg>
      <pc:sldChg chg="add">
        <pc:chgData name="Phil Le" userId="d56789386392244e" providerId="LiveId" clId="{6CCD8343-9918-4D3F-B780-3F9C0E9EA85A}" dt="2025-08-14T06:02:59.401" v="321"/>
        <pc:sldMkLst>
          <pc:docMk/>
          <pc:sldMk cId="0" sldId="275"/>
        </pc:sldMkLst>
      </pc:sldChg>
      <pc:sldChg chg="add">
        <pc:chgData name="Phil Le" userId="d56789386392244e" providerId="LiveId" clId="{6CCD8343-9918-4D3F-B780-3F9C0E9EA85A}" dt="2025-08-14T05:43:26.117" v="151"/>
        <pc:sldMkLst>
          <pc:docMk/>
          <pc:sldMk cId="0" sldId="277"/>
        </pc:sldMkLst>
      </pc:sldChg>
      <pc:sldChg chg="del">
        <pc:chgData name="Phil Le" userId="d56789386392244e" providerId="LiveId" clId="{6CCD8343-9918-4D3F-B780-3F9C0E9EA85A}" dt="2025-08-14T06:11:52.985" v="383" actId="47"/>
        <pc:sldMkLst>
          <pc:docMk/>
          <pc:sldMk cId="702640609" sldId="282"/>
        </pc:sldMkLst>
      </pc:sldChg>
      <pc:sldChg chg="add">
        <pc:chgData name="Phil Le" userId="d56789386392244e" providerId="LiveId" clId="{6CCD8343-9918-4D3F-B780-3F9C0E9EA85A}" dt="2025-08-14T05:58:01.845" v="291"/>
        <pc:sldMkLst>
          <pc:docMk/>
          <pc:sldMk cId="720824222" sldId="283"/>
        </pc:sldMkLst>
      </pc:sldChg>
      <pc:sldChg chg="add">
        <pc:chgData name="Phil Le" userId="d56789386392244e" providerId="LiveId" clId="{6CCD8343-9918-4D3F-B780-3F9C0E9EA85A}" dt="2025-08-14T05:58:01.845" v="291"/>
        <pc:sldMkLst>
          <pc:docMk/>
          <pc:sldMk cId="1005718102" sldId="284"/>
        </pc:sldMkLst>
      </pc:sldChg>
      <pc:sldChg chg="add">
        <pc:chgData name="Phil Le" userId="d56789386392244e" providerId="LiveId" clId="{6CCD8343-9918-4D3F-B780-3F9C0E9EA85A}" dt="2025-08-14T05:58:01.845" v="291"/>
        <pc:sldMkLst>
          <pc:docMk/>
          <pc:sldMk cId="2618479770" sldId="285"/>
        </pc:sldMkLst>
      </pc:sldChg>
      <pc:sldChg chg="add">
        <pc:chgData name="Phil Le" userId="d56789386392244e" providerId="LiveId" clId="{6CCD8343-9918-4D3F-B780-3F9C0E9EA85A}" dt="2025-08-14T05:58:01.845" v="291"/>
        <pc:sldMkLst>
          <pc:docMk/>
          <pc:sldMk cId="3802143024" sldId="286"/>
        </pc:sldMkLst>
      </pc:sldChg>
      <pc:sldChg chg="add">
        <pc:chgData name="Phil Le" userId="d56789386392244e" providerId="LiveId" clId="{6CCD8343-9918-4D3F-B780-3F9C0E9EA85A}" dt="2025-08-14T06:02:59.401" v="321"/>
        <pc:sldMkLst>
          <pc:docMk/>
          <pc:sldMk cId="2318022359" sldId="287"/>
        </pc:sldMkLst>
      </pc:sldChg>
      <pc:sldChg chg="add">
        <pc:chgData name="Phil Le" userId="d56789386392244e" providerId="LiveId" clId="{6CCD8343-9918-4D3F-B780-3F9C0E9EA85A}" dt="2025-08-14T06:02:59.401" v="321"/>
        <pc:sldMkLst>
          <pc:docMk/>
          <pc:sldMk cId="285286983" sldId="288"/>
        </pc:sldMkLst>
      </pc:sldChg>
      <pc:sldChg chg="add">
        <pc:chgData name="Phil Le" userId="d56789386392244e" providerId="LiveId" clId="{6CCD8343-9918-4D3F-B780-3F9C0E9EA85A}" dt="2025-08-14T06:02:59.401" v="321"/>
        <pc:sldMkLst>
          <pc:docMk/>
          <pc:sldMk cId="101626392" sldId="289"/>
        </pc:sldMkLst>
      </pc:sldChg>
      <pc:sldChg chg="modSp mod">
        <pc:chgData name="Phil Le" userId="d56789386392244e" providerId="LiveId" clId="{6CCD8343-9918-4D3F-B780-3F9C0E9EA85A}" dt="2025-08-14T05:43:16.215" v="145" actId="20577"/>
        <pc:sldMkLst>
          <pc:docMk/>
          <pc:sldMk cId="0" sldId="1608"/>
        </pc:sldMkLst>
        <pc:spChg chg="mod">
          <ac:chgData name="Phil Le" userId="d56789386392244e" providerId="LiveId" clId="{6CCD8343-9918-4D3F-B780-3F9C0E9EA85A}" dt="2025-08-14T05:43:16.215" v="145" actId="20577"/>
          <ac:spMkLst>
            <pc:docMk/>
            <pc:sldMk cId="0" sldId="1608"/>
            <ac:spMk id="2050" creationId="{00000000-0000-0000-0000-000000000000}"/>
          </ac:spMkLst>
        </pc:spChg>
      </pc:sldChg>
      <pc:sldChg chg="modSp mod">
        <pc:chgData name="Phil Le" userId="d56789386392244e" providerId="LiveId" clId="{6CCD8343-9918-4D3F-B780-3F9C0E9EA85A}" dt="2025-08-14T05:47:10.066" v="181" actId="20577"/>
        <pc:sldMkLst>
          <pc:docMk/>
          <pc:sldMk cId="0" sldId="1860"/>
        </pc:sldMkLst>
        <pc:spChg chg="mod">
          <ac:chgData name="Phil Le" userId="d56789386392244e" providerId="LiveId" clId="{6CCD8343-9918-4D3F-B780-3F9C0E9EA85A}" dt="2025-08-14T05:47:10.066" v="181" actId="20577"/>
          <ac:spMkLst>
            <pc:docMk/>
            <pc:sldMk cId="0" sldId="1860"/>
            <ac:spMk id="27650" creationId="{00000000-0000-0000-0000-000000000000}"/>
          </ac:spMkLst>
        </pc:spChg>
      </pc:sldChg>
      <pc:sldChg chg="modSp mod">
        <pc:chgData name="Phil Le" userId="d56789386392244e" providerId="LiveId" clId="{6CCD8343-9918-4D3F-B780-3F9C0E9EA85A}" dt="2025-08-14T05:48:10.049" v="272" actId="20577"/>
        <pc:sldMkLst>
          <pc:docMk/>
          <pc:sldMk cId="0" sldId="2052"/>
        </pc:sldMkLst>
        <pc:spChg chg="mod">
          <ac:chgData name="Phil Le" userId="d56789386392244e" providerId="LiveId" clId="{6CCD8343-9918-4D3F-B780-3F9C0E9EA85A}" dt="2025-08-14T05:48:10.049" v="272" actId="20577"/>
          <ac:spMkLst>
            <pc:docMk/>
            <pc:sldMk cId="0" sldId="2052"/>
            <ac:spMk id="4" creationId="{00000000-0000-0000-0000-000000000000}"/>
          </ac:spMkLst>
        </pc:spChg>
      </pc:sldChg>
      <pc:sldChg chg="modSp mod">
        <pc:chgData name="Phil Le" userId="d56789386392244e" providerId="LiveId" clId="{6CCD8343-9918-4D3F-B780-3F9C0E9EA85A}" dt="2025-08-14T05:49:40.688" v="275" actId="113"/>
        <pc:sldMkLst>
          <pc:docMk/>
          <pc:sldMk cId="2357971545" sldId="2188"/>
        </pc:sldMkLst>
        <pc:spChg chg="mod">
          <ac:chgData name="Phil Le" userId="d56789386392244e" providerId="LiveId" clId="{6CCD8343-9918-4D3F-B780-3F9C0E9EA85A}" dt="2025-08-14T05:49:40.688" v="275" actId="113"/>
          <ac:spMkLst>
            <pc:docMk/>
            <pc:sldMk cId="2357971545" sldId="2188"/>
            <ac:spMk id="2" creationId="{00000000-0000-0000-0000-000000000000}"/>
          </ac:spMkLst>
        </pc:spChg>
      </pc:sldChg>
      <pc:sldChg chg="modSp mod">
        <pc:chgData name="Phil Le" userId="d56789386392244e" providerId="LiveId" clId="{6CCD8343-9918-4D3F-B780-3F9C0E9EA85A}" dt="2025-08-14T05:58:39.301" v="311" actId="20577"/>
        <pc:sldMkLst>
          <pc:docMk/>
          <pc:sldMk cId="279789595" sldId="2845"/>
        </pc:sldMkLst>
        <pc:spChg chg="mod">
          <ac:chgData name="Phil Le" userId="d56789386392244e" providerId="LiveId" clId="{6CCD8343-9918-4D3F-B780-3F9C0E9EA85A}" dt="2025-08-14T05:58:39.301" v="311" actId="20577"/>
          <ac:spMkLst>
            <pc:docMk/>
            <pc:sldMk cId="279789595" sldId="2845"/>
            <ac:spMk id="98306" creationId="{00000000-0000-0000-0000-000000000000}"/>
          </ac:spMkLst>
        </pc:spChg>
      </pc:sldChg>
      <pc:sldChg chg="modSp mod">
        <pc:chgData name="Phil Le" userId="d56789386392244e" providerId="LiveId" clId="{6CCD8343-9918-4D3F-B780-3F9C0E9EA85A}" dt="2025-08-14T05:57:48.660" v="288" actId="20577"/>
        <pc:sldMkLst>
          <pc:docMk/>
          <pc:sldMk cId="2680786838" sldId="2973"/>
        </pc:sldMkLst>
        <pc:spChg chg="mod">
          <ac:chgData name="Phil Le" userId="d56789386392244e" providerId="LiveId" clId="{6CCD8343-9918-4D3F-B780-3F9C0E9EA85A}" dt="2025-08-14T05:57:48.660" v="288" actId="20577"/>
          <ac:spMkLst>
            <pc:docMk/>
            <pc:sldMk cId="2680786838" sldId="2973"/>
            <ac:spMk id="83970" creationId="{00000000-0000-0000-0000-000000000000}"/>
          </ac:spMkLst>
        </pc:spChg>
      </pc:sldChg>
      <pc:sldChg chg="del">
        <pc:chgData name="Phil Le" userId="d56789386392244e" providerId="LiveId" clId="{6CCD8343-9918-4D3F-B780-3F9C0E9EA85A}" dt="2025-08-14T06:11:53.573" v="384" actId="47"/>
        <pc:sldMkLst>
          <pc:docMk/>
          <pc:sldMk cId="89037912" sldId="3021"/>
        </pc:sldMkLst>
      </pc:sldChg>
      <pc:sldChg chg="del">
        <pc:chgData name="Phil Le" userId="d56789386392244e" providerId="LiveId" clId="{6CCD8343-9918-4D3F-B780-3F9C0E9EA85A}" dt="2025-08-14T06:11:54.128" v="385" actId="47"/>
        <pc:sldMkLst>
          <pc:docMk/>
          <pc:sldMk cId="324610101" sldId="3022"/>
        </pc:sldMkLst>
      </pc:sldChg>
      <pc:sldChg chg="del">
        <pc:chgData name="Phil Le" userId="d56789386392244e" providerId="LiveId" clId="{6CCD8343-9918-4D3F-B780-3F9C0E9EA85A}" dt="2025-08-14T06:11:55.149" v="386" actId="47"/>
        <pc:sldMkLst>
          <pc:docMk/>
          <pc:sldMk cId="903803840" sldId="3023"/>
        </pc:sldMkLst>
      </pc:sldChg>
      <pc:sldChg chg="del">
        <pc:chgData name="Phil Le" userId="d56789386392244e" providerId="LiveId" clId="{6CCD8343-9918-4D3F-B780-3F9C0E9EA85A}" dt="2025-08-14T06:04:54.096" v="339" actId="47"/>
        <pc:sldMkLst>
          <pc:docMk/>
          <pc:sldMk cId="3429057403" sldId="3024"/>
        </pc:sldMkLst>
      </pc:sldChg>
      <pc:sldChg chg="del">
        <pc:chgData name="Phil Le" userId="d56789386392244e" providerId="LiveId" clId="{6CCD8343-9918-4D3F-B780-3F9C0E9EA85A}" dt="2025-08-14T06:04:58.136" v="345" actId="47"/>
        <pc:sldMkLst>
          <pc:docMk/>
          <pc:sldMk cId="3908541700" sldId="3025"/>
        </pc:sldMkLst>
      </pc:sldChg>
      <pc:sldChg chg="del">
        <pc:chgData name="Phil Le" userId="d56789386392244e" providerId="LiveId" clId="{6CCD8343-9918-4D3F-B780-3F9C0E9EA85A}" dt="2025-08-14T06:11:52.413" v="382" actId="47"/>
        <pc:sldMkLst>
          <pc:docMk/>
          <pc:sldMk cId="1019386831" sldId="3040"/>
        </pc:sldMkLst>
      </pc:sldChg>
      <pc:sldChg chg="del">
        <pc:chgData name="Phil Le" userId="d56789386392244e" providerId="LiveId" clId="{6CCD8343-9918-4D3F-B780-3F9C0E9EA85A}" dt="2025-08-14T06:11:50.544" v="379" actId="47"/>
        <pc:sldMkLst>
          <pc:docMk/>
          <pc:sldMk cId="209142806" sldId="3052"/>
        </pc:sldMkLst>
      </pc:sldChg>
      <pc:sldChg chg="modSp mod">
        <pc:chgData name="Phil Le" userId="d56789386392244e" providerId="LiveId" clId="{6CCD8343-9918-4D3F-B780-3F9C0E9EA85A}" dt="2025-08-14T06:05:18.738" v="357" actId="20577"/>
        <pc:sldMkLst>
          <pc:docMk/>
          <pc:sldMk cId="679273175" sldId="3108"/>
        </pc:sldMkLst>
        <pc:spChg chg="mod">
          <ac:chgData name="Phil Le" userId="d56789386392244e" providerId="LiveId" clId="{6CCD8343-9918-4D3F-B780-3F9C0E9EA85A}" dt="2025-08-14T06:05:18.738" v="357" actId="20577"/>
          <ac:spMkLst>
            <pc:docMk/>
            <pc:sldMk cId="679273175" sldId="3108"/>
            <ac:spMk id="117762" creationId="{F28B6F19-4DC5-52C1-A8B9-EBBC51C90266}"/>
          </ac:spMkLst>
        </pc:spChg>
      </pc:sldChg>
      <pc:sldChg chg="del">
        <pc:chgData name="Phil Le" userId="d56789386392244e" providerId="LiveId" clId="{6CCD8343-9918-4D3F-B780-3F9C0E9EA85A}" dt="2025-08-14T05:58:51.121" v="312" actId="47"/>
        <pc:sldMkLst>
          <pc:docMk/>
          <pc:sldMk cId="0" sldId="3123"/>
        </pc:sldMkLst>
      </pc:sldChg>
      <pc:sldChg chg="del">
        <pc:chgData name="Phil Le" userId="d56789386392244e" providerId="LiveId" clId="{6CCD8343-9918-4D3F-B780-3F9C0E9EA85A}" dt="2025-08-14T05:58:51.905" v="313" actId="47"/>
        <pc:sldMkLst>
          <pc:docMk/>
          <pc:sldMk cId="0" sldId="3124"/>
        </pc:sldMkLst>
      </pc:sldChg>
      <pc:sldChg chg="del">
        <pc:chgData name="Phil Le" userId="d56789386392244e" providerId="LiveId" clId="{6CCD8343-9918-4D3F-B780-3F9C0E9EA85A}" dt="2025-08-14T05:58:58.518" v="315" actId="47"/>
        <pc:sldMkLst>
          <pc:docMk/>
          <pc:sldMk cId="0" sldId="3125"/>
        </pc:sldMkLst>
      </pc:sldChg>
      <pc:sldChg chg="del">
        <pc:chgData name="Phil Le" userId="d56789386392244e" providerId="LiveId" clId="{6CCD8343-9918-4D3F-B780-3F9C0E9EA85A}" dt="2025-08-14T05:58:59.346" v="316" actId="47"/>
        <pc:sldMkLst>
          <pc:docMk/>
          <pc:sldMk cId="0" sldId="3126"/>
        </pc:sldMkLst>
      </pc:sldChg>
      <pc:sldChg chg="del">
        <pc:chgData name="Phil Le" userId="d56789386392244e" providerId="LiveId" clId="{6CCD8343-9918-4D3F-B780-3F9C0E9EA85A}" dt="2025-08-14T05:59:02.591" v="317" actId="47"/>
        <pc:sldMkLst>
          <pc:docMk/>
          <pc:sldMk cId="0" sldId="3127"/>
        </pc:sldMkLst>
      </pc:sldChg>
      <pc:sldChg chg="del">
        <pc:chgData name="Phil Le" userId="d56789386392244e" providerId="LiveId" clId="{6CCD8343-9918-4D3F-B780-3F9C0E9EA85A}" dt="2025-08-14T05:59:10.034" v="318" actId="47"/>
        <pc:sldMkLst>
          <pc:docMk/>
          <pc:sldMk cId="0" sldId="3128"/>
        </pc:sldMkLst>
      </pc:sldChg>
      <pc:sldChg chg="del">
        <pc:chgData name="Phil Le" userId="d56789386392244e" providerId="LiveId" clId="{6CCD8343-9918-4D3F-B780-3F9C0E9EA85A}" dt="2025-08-14T06:06:43.619" v="358" actId="47"/>
        <pc:sldMkLst>
          <pc:docMk/>
          <pc:sldMk cId="0" sldId="3129"/>
        </pc:sldMkLst>
      </pc:sldChg>
      <pc:sldChg chg="del">
        <pc:chgData name="Phil Le" userId="d56789386392244e" providerId="LiveId" clId="{6CCD8343-9918-4D3F-B780-3F9C0E9EA85A}" dt="2025-08-14T06:06:50.655" v="360" actId="47"/>
        <pc:sldMkLst>
          <pc:docMk/>
          <pc:sldMk cId="0" sldId="3130"/>
        </pc:sldMkLst>
      </pc:sldChg>
      <pc:sldChg chg="del">
        <pc:chgData name="Phil Le" userId="d56789386392244e" providerId="LiveId" clId="{6CCD8343-9918-4D3F-B780-3F9C0E9EA85A}" dt="2025-08-14T06:04:54.733" v="340" actId="47"/>
        <pc:sldMkLst>
          <pc:docMk/>
          <pc:sldMk cId="4280529756" sldId="3131"/>
        </pc:sldMkLst>
      </pc:sldChg>
      <pc:sldChg chg="del">
        <pc:chgData name="Phil Le" userId="d56789386392244e" providerId="LiveId" clId="{6CCD8343-9918-4D3F-B780-3F9C0E9EA85A}" dt="2025-08-14T06:04:55.305" v="341" actId="47"/>
        <pc:sldMkLst>
          <pc:docMk/>
          <pc:sldMk cId="4141583893" sldId="3132"/>
        </pc:sldMkLst>
      </pc:sldChg>
      <pc:sldChg chg="del">
        <pc:chgData name="Phil Le" userId="d56789386392244e" providerId="LiveId" clId="{6CCD8343-9918-4D3F-B780-3F9C0E9EA85A}" dt="2025-08-14T06:04:55.893" v="342" actId="47"/>
        <pc:sldMkLst>
          <pc:docMk/>
          <pc:sldMk cId="3881635776" sldId="3133"/>
        </pc:sldMkLst>
      </pc:sldChg>
      <pc:sldChg chg="del">
        <pc:chgData name="Phil Le" userId="d56789386392244e" providerId="LiveId" clId="{6CCD8343-9918-4D3F-B780-3F9C0E9EA85A}" dt="2025-08-14T06:04:56.514" v="343" actId="47"/>
        <pc:sldMkLst>
          <pc:docMk/>
          <pc:sldMk cId="2278983750" sldId="3134"/>
        </pc:sldMkLst>
      </pc:sldChg>
      <pc:sldChg chg="del">
        <pc:chgData name="Phil Le" userId="d56789386392244e" providerId="LiveId" clId="{6CCD8343-9918-4D3F-B780-3F9C0E9EA85A}" dt="2025-08-14T06:04:57.213" v="344" actId="47"/>
        <pc:sldMkLst>
          <pc:docMk/>
          <pc:sldMk cId="2212627380" sldId="3135"/>
        </pc:sldMkLst>
      </pc:sldChg>
      <pc:sldChg chg="add">
        <pc:chgData name="Phil Le" userId="d56789386392244e" providerId="LiveId" clId="{6CCD8343-9918-4D3F-B780-3F9C0E9EA85A}" dt="2025-08-14T05:43:26.117" v="151"/>
        <pc:sldMkLst>
          <pc:docMk/>
          <pc:sldMk cId="0" sldId="3136"/>
        </pc:sldMkLst>
      </pc:sldChg>
      <pc:sldChg chg="add">
        <pc:chgData name="Phil Le" userId="d56789386392244e" providerId="LiveId" clId="{6CCD8343-9918-4D3F-B780-3F9C0E9EA85A}" dt="2025-08-14T05:43:26.117" v="151"/>
        <pc:sldMkLst>
          <pc:docMk/>
          <pc:sldMk cId="0" sldId="3137"/>
        </pc:sldMkLst>
      </pc:sldChg>
      <pc:sldChg chg="add">
        <pc:chgData name="Phil Le" userId="d56789386392244e" providerId="LiveId" clId="{6CCD8343-9918-4D3F-B780-3F9C0E9EA85A}" dt="2025-08-14T05:58:01.845" v="291"/>
        <pc:sldMkLst>
          <pc:docMk/>
          <pc:sldMk cId="1481675751" sldId="3138"/>
        </pc:sldMkLst>
      </pc:sldChg>
      <pc:sldChg chg="modSp add mod">
        <pc:chgData name="Phil Le" userId="d56789386392244e" providerId="LiveId" clId="{6CCD8343-9918-4D3F-B780-3F9C0E9EA85A}" dt="2025-08-14T06:03:24.164" v="337" actId="20577"/>
        <pc:sldMkLst>
          <pc:docMk/>
          <pc:sldMk cId="1632485630" sldId="3139"/>
        </pc:sldMkLst>
        <pc:spChg chg="mod">
          <ac:chgData name="Phil Le" userId="d56789386392244e" providerId="LiveId" clId="{6CCD8343-9918-4D3F-B780-3F9C0E9EA85A}" dt="2025-08-14T06:03:24.164" v="337" actId="20577"/>
          <ac:spMkLst>
            <pc:docMk/>
            <pc:sldMk cId="1632485630" sldId="3139"/>
            <ac:spMk id="98306" creationId="{84FC4943-1BCD-C2DF-F4B3-C51BAB19BF7C}"/>
          </ac:spMkLst>
        </pc:spChg>
      </pc:sldChg>
      <pc:sldChg chg="add setBg">
        <pc:chgData name="Phil Le" userId="d56789386392244e" providerId="LiveId" clId="{6CCD8343-9918-4D3F-B780-3F9C0E9EA85A}" dt="2025-08-14T06:04:30.972" v="338"/>
        <pc:sldMkLst>
          <pc:docMk/>
          <pc:sldMk cId="0" sldId="3140"/>
        </pc:sldMkLst>
      </pc:sldChg>
      <pc:sldChg chg="add setBg">
        <pc:chgData name="Phil Le" userId="d56789386392244e" providerId="LiveId" clId="{6CCD8343-9918-4D3F-B780-3F9C0E9EA85A}" dt="2025-08-14T06:04:30.972" v="338"/>
        <pc:sldMkLst>
          <pc:docMk/>
          <pc:sldMk cId="0" sldId="3141"/>
        </pc:sldMkLst>
      </pc:sldChg>
      <pc:sldChg chg="add setBg">
        <pc:chgData name="Phil Le" userId="d56789386392244e" providerId="LiveId" clId="{6CCD8343-9918-4D3F-B780-3F9C0E9EA85A}" dt="2025-08-14T06:04:30.972" v="338"/>
        <pc:sldMkLst>
          <pc:docMk/>
          <pc:sldMk cId="0" sldId="3142"/>
        </pc:sldMkLst>
      </pc:sldChg>
      <pc:sldChg chg="modSp add mod">
        <pc:chgData name="Phil Le" userId="d56789386392244e" providerId="LiveId" clId="{6CCD8343-9918-4D3F-B780-3F9C0E9EA85A}" dt="2025-08-14T06:07:58.868" v="370" actId="255"/>
        <pc:sldMkLst>
          <pc:docMk/>
          <pc:sldMk cId="1127284741" sldId="3143"/>
        </pc:sldMkLst>
        <pc:spChg chg="mod">
          <ac:chgData name="Phil Le" userId="d56789386392244e" providerId="LiveId" clId="{6CCD8343-9918-4D3F-B780-3F9C0E9EA85A}" dt="2025-08-14T06:07:58.868" v="370" actId="255"/>
          <ac:spMkLst>
            <pc:docMk/>
            <pc:sldMk cId="1127284741" sldId="3143"/>
            <ac:spMk id="2050" creationId="{00000000-0000-0000-0000-000000000000}"/>
          </ac:spMkLst>
        </pc:spChg>
        <pc:picChg chg="mod">
          <ac:chgData name="Phil Le" userId="d56789386392244e" providerId="LiveId" clId="{6CCD8343-9918-4D3F-B780-3F9C0E9EA85A}" dt="2025-08-14T06:07:48.607" v="368" actId="1076"/>
          <ac:picMkLst>
            <pc:docMk/>
            <pc:sldMk cId="1127284741" sldId="3143"/>
            <ac:picMk id="2" creationId="{00000000-0000-0000-0000-000000000000}"/>
          </ac:picMkLst>
        </pc:picChg>
      </pc:sldChg>
      <pc:sldChg chg="modSp add mod">
        <pc:chgData name="Phil Le" userId="d56789386392244e" providerId="LiveId" clId="{6CCD8343-9918-4D3F-B780-3F9C0E9EA85A}" dt="2025-08-14T06:11:41.046" v="378" actId="255"/>
        <pc:sldMkLst>
          <pc:docMk/>
          <pc:sldMk cId="2226773229" sldId="3144"/>
        </pc:sldMkLst>
        <pc:spChg chg="mod">
          <ac:chgData name="Phil Le" userId="d56789386392244e" providerId="LiveId" clId="{6CCD8343-9918-4D3F-B780-3F9C0E9EA85A}" dt="2025-08-14T06:11:41.046" v="378" actId="255"/>
          <ac:spMkLst>
            <pc:docMk/>
            <pc:sldMk cId="2226773229" sldId="3144"/>
            <ac:spMk id="8194" creationId="{00000000-0000-0000-0000-000000000000}"/>
          </ac:spMkLst>
        </pc:spChg>
        <pc:picChg chg="mod">
          <ac:chgData name="Phil Le" userId="d56789386392244e" providerId="LiveId" clId="{6CCD8343-9918-4D3F-B780-3F9C0E9EA85A}" dt="2025-08-14T06:09:03.347" v="376" actId="1076"/>
          <ac:picMkLst>
            <pc:docMk/>
            <pc:sldMk cId="2226773229" sldId="3144"/>
            <ac:picMk id="3"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400" b="1" dirty="0">
                <a:solidFill>
                  <a:schemeClr val="bg1"/>
                </a:solidFill>
              </a:rPr>
              <a:t>Solemnity of the Assumption of the Blessed Virgin Mary</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Hail Holy Queen</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132</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Lord, go up to the place.</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On This Day, O Beautiful</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Servant Song.</a:t>
            </a:r>
          </a:p>
          <a:p>
            <a:pPr eaLnBrk="1" hangingPunct="1">
              <a:lnSpc>
                <a:spcPct val="80000"/>
              </a:lnSpc>
              <a:buNone/>
              <a:defRPr/>
            </a:pP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Immaculate Mary</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Sing Of Ma</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F4A61CE-5E7F-4475-9B69-3C224A9869D3}"/>
              </a:ext>
            </a:extLst>
          </p:cNvPr>
          <p:cNvSpPr>
            <a:spLocks noGrp="1" noChangeArrowheads="1"/>
          </p:cNvSpPr>
          <p:nvPr>
            <p:ph type="ctrTitle"/>
          </p:nvPr>
        </p:nvSpPr>
        <p:spPr>
          <a:xfrm>
            <a:off x="17463" y="171450"/>
            <a:ext cx="4114800" cy="457200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br>
              <a:rPr lang="en-US" altLang="en-US" b="1">
                <a:solidFill>
                  <a:schemeClr val="bg1"/>
                </a:solidFill>
              </a:rPr>
            </a:br>
            <a:r>
              <a:rPr lang="en-US" altLang="en-US" b="1">
                <a:solidFill>
                  <a:schemeClr val="bg1"/>
                </a:solidFill>
              </a:rPr>
              <a:t>1. </a:t>
            </a:r>
            <a:r>
              <a:rPr lang="en-US" altLang="en-US" sz="4000" b="1">
                <a:solidFill>
                  <a:schemeClr val="bg1"/>
                </a:solidFill>
                <a:latin typeface="Tahoma" panose="020B0604030504040204" pitchFamily="34" charset="0"/>
                <a:cs typeface="Tahoma" panose="020B0604030504040204" pitchFamily="34" charset="0"/>
              </a:rPr>
              <a:t>Hail Holy Queen enthron'd above, O Maria!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Hail Mother of Mercy and of love.</a:t>
            </a:r>
            <a:br>
              <a:rPr lang="en-US" altLang="en-US" sz="4000" b="1">
                <a:solidFill>
                  <a:schemeClr val="bg1"/>
                </a:solidFill>
                <a:latin typeface="Tahoma" panose="020B0604030504040204" pitchFamily="34" charset="0"/>
                <a:cs typeface="Tahoma" panose="020B0604030504040204" pitchFamily="34" charset="0"/>
              </a:rPr>
            </a:br>
            <a:r>
              <a:rPr lang="en-US" altLang="en-US" sz="4800" b="1">
                <a:solidFill>
                  <a:schemeClr val="tx1"/>
                </a:solidFill>
                <a:latin typeface="Tahoma" panose="020B0604030504040204" pitchFamily="34" charset="0"/>
                <a:cs typeface="Tahoma" panose="020B0604030504040204" pitchFamily="34" charset="0"/>
              </a:rPr>
              <a:t> </a:t>
            </a:r>
          </a:p>
        </p:txBody>
      </p:sp>
      <p:pic>
        <p:nvPicPr>
          <p:cNvPr id="2051" name="Picture 2">
            <a:extLst>
              <a:ext uri="{FF2B5EF4-FFF2-40B4-BE49-F238E27FC236}">
                <a16:creationId xmlns:a16="http://schemas.microsoft.com/office/drawing/2014/main" id="{26278606-3E02-0B2A-9F48-9AF661D864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132</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Lord, Go Up To Your Place</a:t>
            </a:r>
            <a:endParaRPr lang="en-US" altLang="en-US" sz="1800" b="1" dirty="0">
              <a:solidFill>
                <a:srgbClr val="FFFF00"/>
              </a:solidFill>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132</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Lord, go up to the place of your rest, you and the ark of your holiness.</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rPr>
              <a:t>Blessed are they who hear the word of God</a:t>
            </a:r>
            <a:br>
              <a:rPr lang="en-US" b="1" dirty="0">
                <a:solidFill>
                  <a:schemeClr val="bg1"/>
                </a:solidFill>
              </a:rPr>
            </a:br>
            <a:r>
              <a:rPr lang="en-US" b="1" dirty="0">
                <a:solidFill>
                  <a:schemeClr val="bg1"/>
                </a:solidFill>
              </a:rPr>
              <a:t>and observe it.</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25</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26</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27</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28</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29</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CC72E4B-78F5-0B0E-27DE-0DC3BD03A3DD}"/>
              </a:ext>
            </a:extLst>
          </p:cNvPr>
          <p:cNvSpPr>
            <a:spLocks noGrp="1" noChangeArrowheads="1"/>
          </p:cNvSpPr>
          <p:nvPr>
            <p:ph type="ctrTitle"/>
          </p:nvPr>
        </p:nvSpPr>
        <p:spPr>
          <a:xfrm>
            <a:off x="0" y="171450"/>
            <a:ext cx="4572000" cy="457200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600" b="1">
                <a:solidFill>
                  <a:schemeClr val="bg1"/>
                </a:solidFill>
                <a:latin typeface="Tahoma" panose="020B0604030504040204" pitchFamily="34" charset="0"/>
                <a:cs typeface="Tahoma" panose="020B0604030504040204" pitchFamily="34" charset="0"/>
              </a:rPr>
              <a:t>O Maria!  Triumph, all ye Cherubim; Sing with us ye Seraphim!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Heav'n and earth resound the Hymn: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Salve Salve Salve Regina</a:t>
            </a:r>
            <a:r>
              <a:rPr lang="en-US" altLang="en-US" sz="3600">
                <a:solidFill>
                  <a:schemeClr val="bg1"/>
                </a:solidFill>
                <a:latin typeface="Tahoma" panose="020B0604030504040204" pitchFamily="34" charset="0"/>
                <a:cs typeface="Tahoma" panose="020B0604030504040204" pitchFamily="34" charset="0"/>
              </a:rPr>
              <a:t>.</a:t>
            </a:r>
          </a:p>
        </p:txBody>
      </p:sp>
      <p:pic>
        <p:nvPicPr>
          <p:cNvPr id="3075" name="Picture 2">
            <a:extLst>
              <a:ext uri="{FF2B5EF4-FFF2-40B4-BE49-F238E27FC236}">
                <a16:creationId xmlns:a16="http://schemas.microsoft.com/office/drawing/2014/main" id="{E0562656-AF47-8759-24B8-B9B3C942452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30</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32</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34</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35</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On This Day</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14816757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208242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1005718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9B33E17-E8DF-9EE1-0A69-AFC269F73A87}"/>
              </a:ext>
            </a:extLst>
          </p:cNvPr>
          <p:cNvSpPr>
            <a:spLocks noGrp="1" noChangeArrowheads="1"/>
          </p:cNvSpPr>
          <p:nvPr>
            <p:ph type="ctrTitle"/>
          </p:nvPr>
        </p:nvSpPr>
        <p:spPr>
          <a:xfrm>
            <a:off x="304800" y="114300"/>
            <a:ext cx="4114800" cy="49720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b="1">
                <a:solidFill>
                  <a:schemeClr val="bg1"/>
                </a:solidFill>
              </a:rPr>
              <a:t>2. </a:t>
            </a:r>
            <a:r>
              <a:rPr lang="en-US" altLang="en-US" sz="4000" b="1">
                <a:solidFill>
                  <a:schemeClr val="bg1"/>
                </a:solidFill>
                <a:latin typeface="Tahoma" panose="020B0604030504040204" pitchFamily="34" charset="0"/>
                <a:cs typeface="Tahoma" panose="020B0604030504040204" pitchFamily="34" charset="0"/>
              </a:rPr>
              <a:t>Our life our sweetness here below O Maria. </a:t>
            </a:r>
            <a:br>
              <a:rPr lang="en-US" altLang="en-US" sz="4000" b="1">
                <a:solidFill>
                  <a:schemeClr val="bg1"/>
                </a:solidFill>
                <a:latin typeface="Times New Roman" panose="02020603050405020304" pitchFamily="18" charset="0"/>
              </a:rPr>
            </a:br>
            <a:r>
              <a:rPr lang="en-US" altLang="en-US" sz="4000" b="1">
                <a:solidFill>
                  <a:schemeClr val="bg1"/>
                </a:solidFill>
                <a:latin typeface="Tahoma" panose="020B0604030504040204" pitchFamily="34" charset="0"/>
                <a:cs typeface="Tahoma" panose="020B0604030504040204" pitchFamily="34" charset="0"/>
              </a:rPr>
              <a:t>Our hope in sorrow and in woe.</a:t>
            </a:r>
            <a:endParaRPr lang="en-US" altLang="en-US" sz="4000">
              <a:solidFill>
                <a:schemeClr val="bg1"/>
              </a:solidFill>
              <a:latin typeface="Tahoma" panose="020B0604030504040204" pitchFamily="34" charset="0"/>
              <a:cs typeface="Tahoma" panose="020B0604030504040204" pitchFamily="34" charset="0"/>
            </a:endParaRPr>
          </a:p>
        </p:txBody>
      </p:sp>
      <p:pic>
        <p:nvPicPr>
          <p:cNvPr id="4099" name="Picture 2">
            <a:extLst>
              <a:ext uri="{FF2B5EF4-FFF2-40B4-BE49-F238E27FC236}">
                <a16:creationId xmlns:a16="http://schemas.microsoft.com/office/drawing/2014/main" id="{8600FF83-1540-70DA-81B6-4F7E2C3976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26184797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8021430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EAD6E63-66C6-95D6-A989-C80FADE398B3}"/>
              </a:ext>
            </a:extLst>
          </p:cNvPr>
          <p:cNvSpPr>
            <a:spLocks noGrp="1" noChangeArrowheads="1"/>
          </p:cNvSpPr>
          <p:nvPr>
            <p:ph type="ctrTitle"/>
          </p:nvPr>
        </p:nvSpPr>
        <p:spPr>
          <a:xfrm>
            <a:off x="152400" y="171450"/>
            <a:ext cx="4454525"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600" b="1">
                <a:solidFill>
                  <a:schemeClr val="bg1"/>
                </a:solidFill>
                <a:latin typeface="Tahoma" panose="020B0604030504040204" pitchFamily="34" charset="0"/>
                <a:cs typeface="Tahoma" panose="020B0604030504040204" pitchFamily="34" charset="0"/>
              </a:rPr>
              <a:t>O Maria!  Triumph, all ye Cherubim; Sing with us ye Seraphim!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Heav'n and earth resound the Hymn: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Salve Salve Salve Regina</a:t>
            </a:r>
            <a:r>
              <a:rPr lang="en-US" altLang="en-US" sz="3600">
                <a:solidFill>
                  <a:schemeClr val="bg1"/>
                </a:solidFill>
                <a:latin typeface="Tahoma" panose="020B0604030504040204" pitchFamily="34" charset="0"/>
                <a:cs typeface="Tahoma" panose="020B0604030504040204" pitchFamily="34" charset="0"/>
              </a:rPr>
              <a:t>.</a:t>
            </a:r>
          </a:p>
        </p:txBody>
      </p:sp>
      <p:pic>
        <p:nvPicPr>
          <p:cNvPr id="5123" name="Picture 2">
            <a:extLst>
              <a:ext uri="{FF2B5EF4-FFF2-40B4-BE49-F238E27FC236}">
                <a16:creationId xmlns:a16="http://schemas.microsoft.com/office/drawing/2014/main" id="{BAF09E38-03AA-E5CA-B69A-24466E139B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Servant Song</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642938"/>
            <a:ext cx="9029700" cy="3771900"/>
          </a:xfrm>
          <a:noFill/>
        </p:spPr>
        <p:txBody>
          <a:bodyPr/>
          <a:lstStyle/>
          <a:p>
            <a:pPr algn="l" eaLnBrk="1" hangingPunct="1"/>
            <a:br>
              <a:rPr lang="en-US" altLang="en-US" b="1" dirty="0">
                <a:solidFill>
                  <a:schemeClr val="tx1"/>
                </a:solidFill>
              </a:rPr>
            </a:br>
            <a:br>
              <a:rPr lang="en-US" altLang="en-US" b="1" dirty="0">
                <a:solidFill>
                  <a:schemeClr val="tx1"/>
                </a:solidFill>
              </a:rPr>
            </a:br>
            <a:br>
              <a:rPr lang="en-US" altLang="en-US" b="1" dirty="0">
                <a:solidFill>
                  <a:schemeClr val="tx1"/>
                </a:solidFill>
              </a:rPr>
            </a:br>
            <a:br>
              <a:rPr lang="en-US" altLang="en-US" b="1" dirty="0">
                <a:solidFill>
                  <a:schemeClr val="tx1"/>
                </a:solidFill>
              </a:rPr>
            </a:br>
            <a:r>
              <a:rPr lang="en-US" altLang="en-US" sz="2025" b="1" i="1" dirty="0">
                <a:solidFill>
                  <a:srgbClr val="FFFF00"/>
                </a:solidFill>
              </a:rPr>
              <a:t>1. </a:t>
            </a:r>
            <a:r>
              <a:rPr lang="en-US" altLang="en-US" sz="3000" b="1" dirty="0">
                <a:solidFill>
                  <a:schemeClr val="bg1"/>
                </a:solidFill>
                <a:latin typeface="Tahoma" pitchFamily="34" charset="0"/>
                <a:cs typeface="Tahoma" pitchFamily="34" charset="0"/>
              </a:rPr>
              <a:t>What do you want of me, Lord? Where do you want me to serve you? Where can I sing your praises? I am your song. </a:t>
            </a:r>
            <a:br>
              <a:rPr lang="en-US" altLang="en-US" sz="3000" b="1" dirty="0">
                <a:solidFill>
                  <a:schemeClr val="bg1"/>
                </a:solidFill>
                <a:latin typeface="Tahoma" pitchFamily="34" charset="0"/>
                <a:cs typeface="Tahoma" pitchFamily="34" charset="0"/>
              </a:rPr>
            </a:br>
            <a:r>
              <a:rPr lang="en-US" altLang="en-US" sz="2025" i="1" dirty="0">
                <a:solidFill>
                  <a:srgbClr val="FFFF00"/>
                </a:solidFill>
                <a:latin typeface="Tahoma" pitchFamily="34" charset="0"/>
                <a:cs typeface="Tahoma" pitchFamily="34" charset="0"/>
              </a:rPr>
              <a:t>Refrain: </a:t>
            </a:r>
            <a:r>
              <a:rPr lang="en-US" altLang="en-US" sz="3000" b="1" dirty="0">
                <a:solidFill>
                  <a:schemeClr val="bg1"/>
                </a:solidFill>
                <a:latin typeface="Tahoma" pitchFamily="34" charset="0"/>
                <a:cs typeface="Tahoma" pitchFamily="34" charset="0"/>
              </a:rPr>
              <a:t>Jesus, Jesus, You are The Lord.</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Jesus, Jesus,</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You are the way.</a:t>
            </a:r>
            <a:br>
              <a:rPr lang="en-US" altLang="en-US" sz="3000" b="1" dirty="0">
                <a:solidFill>
                  <a:schemeClr val="bg1"/>
                </a:solidFill>
                <a:latin typeface="Tahoma" pitchFamily="34" charset="0"/>
                <a:cs typeface="Tahoma" pitchFamily="34" charset="0"/>
              </a:rPr>
            </a:br>
            <a:br>
              <a:rPr lang="en-US" altLang="en-US" sz="2700" b="1" dirty="0">
                <a:solidFill>
                  <a:schemeClr val="bg1"/>
                </a:solidFill>
                <a:latin typeface="Tahoma" pitchFamily="34" charset="0"/>
                <a:cs typeface="Tahoma" pitchFamily="34" charset="0"/>
              </a:rPr>
            </a:br>
            <a:br>
              <a:rPr lang="en-US" altLang="en-US" b="1" dirty="0">
                <a:solidFill>
                  <a:schemeClr val="bg1"/>
                </a:solidFill>
                <a:latin typeface="Tahoma" pitchFamily="34" charset="0"/>
                <a:cs typeface="Tahoma" pitchFamily="34" charset="0"/>
              </a:rPr>
            </a:br>
            <a:br>
              <a:rPr lang="en-US" altLang="en-US" sz="3713" b="1" dirty="0">
                <a:solidFill>
                  <a:schemeClr val="tx1"/>
                </a:solidFill>
                <a:latin typeface="Tahoma" pitchFamily="34" charset="0"/>
                <a:cs typeface="Tahoma" pitchFamily="34" charset="0"/>
              </a:rPr>
            </a:br>
            <a:endParaRPr lang="en-US" altLang="en-US" sz="2700" b="1" dirty="0">
              <a:solidFill>
                <a:schemeClr val="tx1"/>
              </a:solidFill>
              <a:latin typeface="Tahoma" pitchFamily="34" charset="0"/>
              <a:cs typeface="Tahoma"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685800"/>
            <a:ext cx="9144000" cy="3729038"/>
          </a:xfrm>
          <a:noFill/>
        </p:spPr>
        <p:txBody>
          <a:bodyPr/>
          <a:lstStyle/>
          <a:p>
            <a:pPr algn="l" eaLnBrk="1" hangingPunct="1"/>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br>
              <a:rPr lang="vi-VN" altLang="en-US" sz="2025" b="1" i="1" dirty="0">
                <a:solidFill>
                  <a:srgbClr val="FFFF00"/>
                </a:solidFill>
              </a:rPr>
            </a:br>
            <a:r>
              <a:rPr lang="en-US" altLang="en-US" sz="2025" b="1" i="1" dirty="0">
                <a:solidFill>
                  <a:srgbClr val="FFFF00"/>
                </a:solidFill>
              </a:rPr>
              <a:t>2. </a:t>
            </a:r>
            <a:r>
              <a:rPr lang="en-US" altLang="en-US" sz="3000" b="1" dirty="0">
                <a:solidFill>
                  <a:schemeClr val="bg1"/>
                </a:solidFill>
                <a:latin typeface="Tahoma" pitchFamily="34" charset="0"/>
                <a:cs typeface="Tahoma" pitchFamily="34" charset="0"/>
              </a:rPr>
              <a:t>I hear you call my name, Lord, And I am moved within me. Your Spirit stirs my deepest self. Sing your songs in me.</a:t>
            </a:r>
            <a:br>
              <a:rPr lang="en-US" altLang="en-US" sz="3000" b="1" dirty="0">
                <a:solidFill>
                  <a:schemeClr val="bg1"/>
                </a:solidFill>
                <a:latin typeface="Tahoma" pitchFamily="34" charset="0"/>
                <a:cs typeface="Tahoma" pitchFamily="34" charset="0"/>
              </a:rPr>
            </a:br>
            <a:r>
              <a:rPr lang="en-US" altLang="en-US" sz="2025" i="1" dirty="0">
                <a:solidFill>
                  <a:srgbClr val="FFFF00"/>
                </a:solidFill>
                <a:latin typeface="Tahoma" pitchFamily="34" charset="0"/>
                <a:cs typeface="Tahoma" pitchFamily="34" charset="0"/>
              </a:rPr>
              <a:t>Refrain: </a:t>
            </a:r>
            <a:r>
              <a:rPr lang="en-US" altLang="en-US" sz="3000" b="1" dirty="0">
                <a:solidFill>
                  <a:schemeClr val="bg1"/>
                </a:solidFill>
                <a:latin typeface="Tahoma" pitchFamily="34" charset="0"/>
                <a:cs typeface="Tahoma" pitchFamily="34" charset="0"/>
              </a:rPr>
              <a:t>Jesus, Jesus, You are The Lord.</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Jesus, </a:t>
            </a:r>
            <a:r>
              <a:rPr lang="en-US" altLang="en-US" sz="3000" b="1" dirty="0" err="1">
                <a:solidFill>
                  <a:schemeClr val="bg1"/>
                </a:solidFill>
                <a:latin typeface="Tahoma" pitchFamily="34" charset="0"/>
                <a:cs typeface="Tahoma" pitchFamily="34" charset="0"/>
              </a:rPr>
              <a:t>Jesus,You</a:t>
            </a:r>
            <a:r>
              <a:rPr lang="en-US" altLang="en-US" sz="3000" b="1" dirty="0">
                <a:solidFill>
                  <a:schemeClr val="bg1"/>
                </a:solidFill>
                <a:latin typeface="Tahoma" pitchFamily="34" charset="0"/>
                <a:cs typeface="Tahoma" pitchFamily="34" charset="0"/>
              </a:rPr>
              <a:t> are the way.</a:t>
            </a:r>
            <a:br>
              <a:rPr lang="en-US" altLang="en-US" sz="3000"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3713" b="1" dirty="0">
                <a:solidFill>
                  <a:schemeClr val="tx1"/>
                </a:solidFill>
                <a:latin typeface="Tahoma" pitchFamily="34" charset="0"/>
                <a:cs typeface="Tahoma" pitchFamily="34" charset="0"/>
              </a:rPr>
            </a:br>
            <a:endParaRPr lang="en-US" altLang="en-US" sz="2700" b="1" dirty="0">
              <a:solidFill>
                <a:schemeClr val="tx1"/>
              </a:solidFill>
              <a:latin typeface="Tahoma" pitchFamily="34" charset="0"/>
              <a:cs typeface="Tahoma"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57150" y="685800"/>
            <a:ext cx="9029700" cy="3729038"/>
          </a:xfrm>
          <a:noFill/>
        </p:spPr>
        <p:txBody>
          <a:bodyPr/>
          <a:lstStyle/>
          <a:p>
            <a:pPr algn="l" eaLnBrk="1" hangingPunct="1"/>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r>
              <a:rPr lang="en-US" altLang="en-US" sz="2025" b="1" i="1" dirty="0">
                <a:solidFill>
                  <a:srgbClr val="FFFF00"/>
                </a:solidFill>
              </a:rPr>
              <a:t>3. </a:t>
            </a:r>
            <a:r>
              <a:rPr lang="en-US" altLang="en-US" sz="3000" b="1" dirty="0">
                <a:solidFill>
                  <a:schemeClr val="bg1"/>
                </a:solidFill>
                <a:latin typeface="Tahoma" pitchFamily="34" charset="0"/>
                <a:cs typeface="Tahoma" pitchFamily="34" charset="0"/>
              </a:rPr>
              <a:t>Above, below, and around me, Before, behind, and all through me, Your Spirit burns deep within me. Fire my life with your love. </a:t>
            </a:r>
            <a:br>
              <a:rPr lang="en-US" altLang="en-US" b="1" dirty="0">
                <a:solidFill>
                  <a:schemeClr val="bg1"/>
                </a:solidFill>
                <a:latin typeface="Tahoma" pitchFamily="34" charset="0"/>
                <a:cs typeface="Tahoma" pitchFamily="34" charset="0"/>
              </a:rPr>
            </a:br>
            <a:r>
              <a:rPr lang="en-US" altLang="en-US" sz="2025" i="1" dirty="0">
                <a:solidFill>
                  <a:srgbClr val="FFFF00"/>
                </a:solidFill>
                <a:latin typeface="Tahoma" pitchFamily="34" charset="0"/>
                <a:cs typeface="Tahoma" pitchFamily="34" charset="0"/>
              </a:rPr>
              <a:t>Refrain: </a:t>
            </a:r>
            <a:r>
              <a:rPr lang="en-US" altLang="en-US" sz="3000" b="1" dirty="0">
                <a:solidFill>
                  <a:schemeClr val="bg1"/>
                </a:solidFill>
                <a:latin typeface="Tahoma" pitchFamily="34" charset="0"/>
                <a:cs typeface="Tahoma" pitchFamily="34" charset="0"/>
              </a:rPr>
              <a:t>Jesus, Jesus, You are The Lord.</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Jesus, Jesus,</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You are the way.</a:t>
            </a:r>
            <a:br>
              <a:rPr lang="en-US" altLang="en-US" sz="3000"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3713" b="1" dirty="0">
                <a:solidFill>
                  <a:schemeClr val="tx1"/>
                </a:solidFill>
                <a:latin typeface="Tahoma" pitchFamily="34" charset="0"/>
                <a:cs typeface="Tahoma" pitchFamily="34" charset="0"/>
              </a:rPr>
            </a:br>
            <a:endParaRPr lang="en-US" altLang="en-US" sz="2700" b="1" dirty="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231802235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57150" y="685800"/>
            <a:ext cx="9086850" cy="3729038"/>
          </a:xfrm>
          <a:noFill/>
        </p:spPr>
        <p:txBody>
          <a:bodyPr/>
          <a:lstStyle/>
          <a:p>
            <a:pPr algn="l" eaLnBrk="1" hangingPunct="1"/>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r>
              <a:rPr lang="en-US" altLang="en-US" sz="2025" b="1" i="1" dirty="0">
                <a:solidFill>
                  <a:srgbClr val="FFFF00"/>
                </a:solidFill>
              </a:rPr>
              <a:t>4. </a:t>
            </a:r>
            <a:r>
              <a:rPr lang="en-US" altLang="en-US" sz="3000" b="1" dirty="0">
                <a:solidFill>
                  <a:schemeClr val="bg1"/>
                </a:solidFill>
                <a:latin typeface="Tahoma" pitchFamily="34" charset="0"/>
                <a:cs typeface="Tahoma" pitchFamily="34" charset="0"/>
              </a:rPr>
              <a:t>You are the light in my darkness.  You are my strength when I’m weary. You give me sight when I’m blinded. Come, see for me.</a:t>
            </a:r>
            <a:br>
              <a:rPr lang="en-US" altLang="en-US" sz="3000" b="1" dirty="0">
                <a:solidFill>
                  <a:schemeClr val="bg1"/>
                </a:solidFill>
                <a:latin typeface="Tahoma" pitchFamily="34" charset="0"/>
                <a:cs typeface="Tahoma" pitchFamily="34" charset="0"/>
              </a:rPr>
            </a:br>
            <a:r>
              <a:rPr lang="en-US" altLang="en-US" sz="2025" i="1" dirty="0">
                <a:solidFill>
                  <a:srgbClr val="FFFF00"/>
                </a:solidFill>
                <a:latin typeface="Tahoma" pitchFamily="34" charset="0"/>
                <a:cs typeface="Tahoma" pitchFamily="34" charset="0"/>
              </a:rPr>
              <a:t>Refrain: </a:t>
            </a:r>
            <a:r>
              <a:rPr lang="en-US" altLang="en-US" sz="3000" b="1" dirty="0">
                <a:solidFill>
                  <a:schemeClr val="bg1"/>
                </a:solidFill>
                <a:latin typeface="Tahoma" pitchFamily="34" charset="0"/>
                <a:cs typeface="Tahoma" pitchFamily="34" charset="0"/>
              </a:rPr>
              <a:t>Jesus, Jesus, You are The Lord.</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Jesus, Jesus,</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You are the way.</a:t>
            </a:r>
            <a:br>
              <a:rPr lang="en-US" altLang="en-US" sz="3000"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3713" b="1" dirty="0">
                <a:solidFill>
                  <a:schemeClr val="tx1"/>
                </a:solidFill>
                <a:latin typeface="Tahoma" pitchFamily="34" charset="0"/>
                <a:cs typeface="Tahoma" pitchFamily="34" charset="0"/>
              </a:rPr>
            </a:br>
            <a:endParaRPr lang="en-US" altLang="en-US" sz="2700" b="1" dirty="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2852869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642937"/>
            <a:ext cx="9144000" cy="3729038"/>
          </a:xfrm>
          <a:noFill/>
        </p:spPr>
        <p:txBody>
          <a:bodyPr/>
          <a:lstStyle/>
          <a:p>
            <a:pPr algn="l" eaLnBrk="1" hangingPunct="1"/>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br>
              <a:rPr lang="en-US" altLang="en-US" sz="2025" b="1" i="1" dirty="0">
                <a:solidFill>
                  <a:srgbClr val="FFFF00"/>
                </a:solidFill>
              </a:rPr>
            </a:br>
            <a:br>
              <a:rPr lang="vi-VN" altLang="en-US" sz="2025" b="1" i="1" dirty="0">
                <a:solidFill>
                  <a:srgbClr val="FFFF00"/>
                </a:solidFill>
              </a:rPr>
            </a:br>
            <a:r>
              <a:rPr lang="en-US" altLang="en-US" sz="2025" b="1" i="1" dirty="0">
                <a:solidFill>
                  <a:srgbClr val="FFFF00"/>
                </a:solidFill>
              </a:rPr>
              <a:t>5. </a:t>
            </a:r>
            <a:r>
              <a:rPr lang="en-US" altLang="en-US" b="1" dirty="0">
                <a:solidFill>
                  <a:schemeClr val="bg1"/>
                </a:solidFill>
                <a:latin typeface="Tahoma" pitchFamily="34" charset="0"/>
                <a:cs typeface="Tahoma" pitchFamily="34" charset="0"/>
              </a:rPr>
              <a:t>I am your song and servant, singing your praise like Mary. Surrendered to your Spirit, “Let it be done to me.”</a:t>
            </a:r>
            <a:br>
              <a:rPr lang="en-US" altLang="en-US" b="1" dirty="0">
                <a:solidFill>
                  <a:schemeClr val="tx1"/>
                </a:solidFill>
                <a:latin typeface="Tahoma" pitchFamily="34" charset="0"/>
                <a:cs typeface="Tahoma" pitchFamily="34" charset="0"/>
              </a:rPr>
            </a:br>
            <a:r>
              <a:rPr lang="en-US" altLang="en-US" sz="2025" i="1" dirty="0">
                <a:solidFill>
                  <a:srgbClr val="FFFF00"/>
                </a:solidFill>
                <a:latin typeface="Tahoma" pitchFamily="34" charset="0"/>
                <a:cs typeface="Tahoma" pitchFamily="34" charset="0"/>
              </a:rPr>
              <a:t>Refrain: </a:t>
            </a:r>
            <a:r>
              <a:rPr lang="en-US" altLang="en-US" b="1" dirty="0">
                <a:solidFill>
                  <a:schemeClr val="bg1"/>
                </a:solidFill>
                <a:latin typeface="Tahoma" pitchFamily="34" charset="0"/>
                <a:cs typeface="Tahoma" pitchFamily="34" charset="0"/>
              </a:rPr>
              <a:t>Jesus, Jesus, You are The Lord.</a:t>
            </a:r>
            <a:r>
              <a:rPr lang="vi-VN" altLang="en-US" b="1" dirty="0">
                <a:solidFill>
                  <a:schemeClr val="bg1"/>
                </a:solidFill>
                <a:latin typeface="Tahoma" pitchFamily="34" charset="0"/>
                <a:cs typeface="Tahoma" pitchFamily="34" charset="0"/>
              </a:rPr>
              <a:t> </a:t>
            </a:r>
            <a:r>
              <a:rPr lang="en-US" altLang="en-US" b="1" dirty="0">
                <a:solidFill>
                  <a:schemeClr val="bg1"/>
                </a:solidFill>
                <a:latin typeface="Tahoma" pitchFamily="34" charset="0"/>
                <a:cs typeface="Tahoma" pitchFamily="34" charset="0"/>
              </a:rPr>
              <a:t>Jesus, Jesus,</a:t>
            </a:r>
            <a:r>
              <a:rPr lang="vi-VN" altLang="en-US" b="1" dirty="0">
                <a:solidFill>
                  <a:schemeClr val="bg1"/>
                </a:solidFill>
                <a:latin typeface="Tahoma" pitchFamily="34" charset="0"/>
                <a:cs typeface="Tahoma" pitchFamily="34" charset="0"/>
              </a:rPr>
              <a:t> </a:t>
            </a:r>
            <a:r>
              <a:rPr lang="en-US" altLang="en-US" b="1" dirty="0">
                <a:solidFill>
                  <a:schemeClr val="bg1"/>
                </a:solidFill>
                <a:latin typeface="Tahoma" pitchFamily="34" charset="0"/>
                <a:cs typeface="Tahoma" pitchFamily="34" charset="0"/>
              </a:rPr>
              <a:t>You are the way.</a:t>
            </a:r>
            <a:br>
              <a:rPr lang="en-US" altLang="en-US" b="1" dirty="0">
                <a:solidFill>
                  <a:schemeClr val="bg1"/>
                </a:solidFill>
                <a:latin typeface="Tahoma" pitchFamily="34" charset="0"/>
                <a:cs typeface="Tahoma" pitchFamily="34" charset="0"/>
              </a:rPr>
            </a:br>
            <a:br>
              <a:rPr lang="en-US" altLang="en-US" b="1" dirty="0">
                <a:solidFill>
                  <a:schemeClr val="tx1"/>
                </a:solidFill>
                <a:latin typeface="Tahoma" pitchFamily="34" charset="0"/>
                <a:cs typeface="Tahoma" pitchFamily="34" charset="0"/>
              </a:rPr>
            </a:br>
            <a:br>
              <a:rPr lang="en-US" altLang="en-US" sz="3713" b="1" dirty="0">
                <a:solidFill>
                  <a:schemeClr val="tx1"/>
                </a:solidFill>
                <a:latin typeface="Tahoma" pitchFamily="34" charset="0"/>
                <a:cs typeface="Tahoma" pitchFamily="34" charset="0"/>
              </a:rPr>
            </a:br>
            <a:endParaRPr lang="en-US" altLang="en-US" sz="2700" b="1" dirty="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1016263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22332-20AE-21FD-C8A7-1236F9A9D2A1}"/>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84FC4943-1BCD-C2DF-F4B3-C51BAB19BF7C}"/>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Immaculate Mary</a:t>
            </a:r>
            <a:endParaRPr lang="en-US" altLang="en-US" sz="2000" dirty="0">
              <a:solidFill>
                <a:srgbClr val="FFFF00"/>
              </a:solidFill>
            </a:endParaRPr>
          </a:p>
        </p:txBody>
      </p:sp>
    </p:spTree>
    <p:extLst>
      <p:ext uri="{BB962C8B-B14F-4D97-AF65-F5344CB8AC3E}">
        <p14:creationId xmlns:p14="http://schemas.microsoft.com/office/powerpoint/2010/main" val="1632485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A03B5BF-5A12-EEFE-5384-26A87DB9EE91}"/>
              </a:ext>
            </a:extLst>
          </p:cNvPr>
          <p:cNvSpPr>
            <a:spLocks noGrp="1" noChangeArrowheads="1"/>
          </p:cNvSpPr>
          <p:nvPr>
            <p:ph type="ctrTitle"/>
          </p:nvPr>
        </p:nvSpPr>
        <p:spPr>
          <a:xfrm>
            <a:off x="0" y="0"/>
            <a:ext cx="4495800" cy="50863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b="1">
                <a:solidFill>
                  <a:schemeClr val="bg1"/>
                </a:solidFill>
              </a:rPr>
              <a:t>3. </a:t>
            </a:r>
            <a:r>
              <a:rPr lang="en-US" altLang="en-US" sz="4000" b="1">
                <a:solidFill>
                  <a:schemeClr val="bg1"/>
                </a:solidFill>
                <a:latin typeface="Tahoma" panose="020B0604030504040204" pitchFamily="34" charset="0"/>
                <a:cs typeface="Tahoma" panose="020B0604030504040204" pitchFamily="34" charset="0"/>
              </a:rPr>
              <a:t>And when our life breath leaves us, O Maria!</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Show us thy Son, Christ Jesus.</a:t>
            </a:r>
            <a:endParaRPr lang="en-US" altLang="en-US" sz="4000">
              <a:solidFill>
                <a:schemeClr val="bg1"/>
              </a:solidFill>
              <a:latin typeface="Tahoma" panose="020B0604030504040204" pitchFamily="34" charset="0"/>
              <a:cs typeface="Tahoma" panose="020B0604030504040204" pitchFamily="34" charset="0"/>
            </a:endParaRPr>
          </a:p>
        </p:txBody>
      </p:sp>
      <p:pic>
        <p:nvPicPr>
          <p:cNvPr id="6147" name="Picture 2">
            <a:extLst>
              <a:ext uri="{FF2B5EF4-FFF2-40B4-BE49-F238E27FC236}">
                <a16:creationId xmlns:a16="http://schemas.microsoft.com/office/drawing/2014/main" id="{239CA98E-C243-CE12-A9EE-943AB7D9BD2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9A39291-6C85-34A2-EC80-B447BB7628FD}"/>
              </a:ext>
            </a:extLst>
          </p:cNvPr>
          <p:cNvSpPr>
            <a:spLocks noGrp="1" noChangeArrowheads="1"/>
          </p:cNvSpPr>
          <p:nvPr>
            <p:ph type="ctrTitle"/>
          </p:nvPr>
        </p:nvSpPr>
        <p:spPr>
          <a:xfrm>
            <a:off x="0" y="0"/>
            <a:ext cx="9067800" cy="51435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altLang="en-US" sz="3200">
                <a:solidFill>
                  <a:srgbClr val="FFFF00"/>
                </a:solidFill>
                <a:latin typeface="Tahoma" panose="020B0604030504040204" pitchFamily="34" charset="0"/>
                <a:cs typeface="Tahoma" panose="020B0604030504040204" pitchFamily="34" charset="0"/>
              </a:rPr>
              <a:t>1. </a:t>
            </a:r>
            <a:r>
              <a:rPr lang="en-US" altLang="en-US" sz="4800" b="1">
                <a:solidFill>
                  <a:schemeClr val="bg1"/>
                </a:solidFill>
                <a:latin typeface="Tahoma" panose="020B0604030504040204" pitchFamily="34" charset="0"/>
                <a:cs typeface="Tahoma" panose="020B0604030504040204" pitchFamily="34" charset="0"/>
              </a:rPr>
              <a:t>Immaculate Mary, your praises we sing. You reign now in heaven with Jesus our King</a:t>
            </a:r>
            <a:r>
              <a:rPr lang="en-US" altLang="en-US" sz="4800">
                <a:solidFill>
                  <a:schemeClr val="bg1"/>
                </a:solidFill>
                <a:latin typeface="Tahoma" panose="020B0604030504040204" pitchFamily="34" charset="0"/>
                <a:cs typeface="Tahoma" panose="020B0604030504040204" pitchFamily="34" charset="0"/>
              </a:rPr>
              <a:t>.</a:t>
            </a:r>
            <a:br>
              <a:rPr lang="vi-VN" altLang="en-US" sz="4800">
                <a:solidFill>
                  <a:schemeClr val="bg1"/>
                </a:solidFill>
                <a:latin typeface="Tahoma" panose="020B0604030504040204" pitchFamily="34" charset="0"/>
                <a:cs typeface="Tahoma" panose="020B0604030504040204" pitchFamily="34" charset="0"/>
              </a:rPr>
            </a:br>
            <a:r>
              <a:rPr lang="en-US" altLang="en-US" sz="3200">
                <a:solidFill>
                  <a:srgbClr val="FFFF00"/>
                </a:solidFill>
                <a:latin typeface="Tahoma" panose="020B0604030504040204" pitchFamily="34" charset="0"/>
                <a:cs typeface="Tahoma" panose="020B0604030504040204" pitchFamily="34" charset="0"/>
              </a:rPr>
              <a:t>Refrain</a:t>
            </a:r>
            <a:r>
              <a:rPr lang="vi-VN" altLang="en-US" sz="3200">
                <a:solidFill>
                  <a:srgbClr val="FFFF00"/>
                </a:solidFill>
                <a:latin typeface="Tahoma" panose="020B0604030504040204" pitchFamily="34" charset="0"/>
                <a:cs typeface="Tahoma" panose="020B0604030504040204" pitchFamily="34" charset="0"/>
              </a:rPr>
              <a:t>:</a:t>
            </a:r>
            <a:br>
              <a:rPr lang="en-US" altLang="en-US" sz="5400" b="1">
                <a:solidFill>
                  <a:schemeClr val="bg1"/>
                </a:solidFill>
                <a:latin typeface="Tahoma" panose="020B0604030504040204" pitchFamily="34" charset="0"/>
                <a:cs typeface="Tahoma" panose="020B0604030504040204" pitchFamily="34" charset="0"/>
              </a:rPr>
            </a:br>
            <a:r>
              <a:rPr lang="en-US" altLang="en-US" sz="4800" b="1">
                <a:solidFill>
                  <a:schemeClr val="bg1"/>
                </a:solidFill>
                <a:latin typeface="Tahoma" panose="020B0604030504040204" pitchFamily="34" charset="0"/>
                <a:cs typeface="Tahoma" panose="020B0604030504040204" pitchFamily="34" charset="0"/>
              </a:rPr>
              <a:t>Ave, Ave, Ave, Maria!</a:t>
            </a:r>
            <a:br>
              <a:rPr lang="en-US" altLang="en-US" sz="4800" b="1">
                <a:solidFill>
                  <a:schemeClr val="bg1"/>
                </a:solidFill>
                <a:latin typeface="Tahoma" panose="020B0604030504040204" pitchFamily="34" charset="0"/>
                <a:cs typeface="Tahoma" panose="020B0604030504040204" pitchFamily="34" charset="0"/>
              </a:rPr>
            </a:br>
            <a:r>
              <a:rPr lang="en-US" altLang="en-US" sz="4800" b="1">
                <a:solidFill>
                  <a:schemeClr val="bg1"/>
                </a:solidFill>
                <a:latin typeface="Tahoma" panose="020B0604030504040204" pitchFamily="34" charset="0"/>
                <a:cs typeface="Tahoma" panose="020B0604030504040204" pitchFamily="34" charset="0"/>
              </a:rPr>
              <a:t>Ave, Ave, Ave, Maria! </a:t>
            </a:r>
            <a:endParaRPr lang="en-US" altLang="en-US" sz="480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7F4AE6D-4285-B7DF-91A5-7CFA4ACE2CA5}"/>
              </a:ext>
            </a:extLst>
          </p:cNvPr>
          <p:cNvSpPr>
            <a:spLocks noGrp="1" noChangeArrowheads="1"/>
          </p:cNvSpPr>
          <p:nvPr>
            <p:ph type="ctrTitle"/>
          </p:nvPr>
        </p:nvSpPr>
        <p:spPr>
          <a:xfrm>
            <a:off x="0" y="57150"/>
            <a:ext cx="9144000" cy="4953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b="1">
                <a:solidFill>
                  <a:schemeClr val="bg1"/>
                </a:solidFill>
              </a:rPr>
            </a:br>
            <a:br>
              <a:rPr lang="vi-VN" altLang="en-US" b="1">
                <a:solidFill>
                  <a:schemeClr val="bg1"/>
                </a:solidFill>
              </a:rPr>
            </a:br>
            <a:r>
              <a:rPr lang="en-US" altLang="en-US" sz="3200">
                <a:solidFill>
                  <a:srgbClr val="FFFF00"/>
                </a:solidFill>
              </a:rPr>
              <a:t>2. </a:t>
            </a:r>
            <a:r>
              <a:rPr lang="en-US" altLang="en-US" sz="4800" b="1">
                <a:solidFill>
                  <a:schemeClr val="bg1"/>
                </a:solidFill>
                <a:latin typeface="Tahoma" panose="020B0604030504040204" pitchFamily="34" charset="0"/>
                <a:cs typeface="Tahoma" panose="020B0604030504040204" pitchFamily="34" charset="0"/>
              </a:rPr>
              <a:t>In heaven the blessed your glory proclaim; On earth we your children invoke your fair name.</a:t>
            </a:r>
            <a:br>
              <a:rPr lang="vi-VN" altLang="en-US" sz="4800" b="1">
                <a:solidFill>
                  <a:schemeClr val="bg1"/>
                </a:solidFill>
                <a:latin typeface="Tahoma" panose="020B0604030504040204" pitchFamily="34" charset="0"/>
                <a:cs typeface="Tahoma" panose="020B0604030504040204" pitchFamily="34" charset="0"/>
              </a:rPr>
            </a:br>
            <a:r>
              <a:rPr lang="en-US" altLang="en-US" sz="3200">
                <a:solidFill>
                  <a:srgbClr val="FFFF00"/>
                </a:solidFill>
                <a:latin typeface="Tahoma" panose="020B0604030504040204" pitchFamily="34" charset="0"/>
                <a:cs typeface="Tahoma" panose="020B0604030504040204" pitchFamily="34" charset="0"/>
              </a:rPr>
              <a:t>Refrain</a:t>
            </a:r>
            <a:r>
              <a:rPr lang="vi-VN" altLang="en-US" sz="3200">
                <a:solidFill>
                  <a:srgbClr val="FFFF00"/>
                </a:solidFill>
                <a:latin typeface="Tahoma" panose="020B0604030504040204" pitchFamily="34" charset="0"/>
                <a:cs typeface="Tahoma" panose="020B0604030504040204" pitchFamily="34" charset="0"/>
              </a:rPr>
              <a:t>:</a:t>
            </a:r>
            <a:br>
              <a:rPr lang="en-US" altLang="en-US" sz="8000" b="1">
                <a:solidFill>
                  <a:schemeClr val="bg1"/>
                </a:solidFill>
                <a:latin typeface="Tahoma" panose="020B0604030504040204" pitchFamily="34" charset="0"/>
                <a:cs typeface="Tahoma" panose="020B0604030504040204" pitchFamily="34" charset="0"/>
              </a:rPr>
            </a:br>
            <a:r>
              <a:rPr lang="en-US" altLang="en-US" sz="4800" b="1">
                <a:solidFill>
                  <a:schemeClr val="bg1"/>
                </a:solidFill>
                <a:latin typeface="Tahoma" panose="020B0604030504040204" pitchFamily="34" charset="0"/>
                <a:cs typeface="Tahoma" panose="020B0604030504040204" pitchFamily="34" charset="0"/>
              </a:rPr>
              <a:t>Ave, Ave, Ave, Maria!</a:t>
            </a:r>
            <a:br>
              <a:rPr lang="en-US" altLang="en-US" sz="4800" b="1">
                <a:solidFill>
                  <a:schemeClr val="bg1"/>
                </a:solidFill>
                <a:latin typeface="Tahoma" panose="020B0604030504040204" pitchFamily="34" charset="0"/>
                <a:cs typeface="Tahoma" panose="020B0604030504040204" pitchFamily="34" charset="0"/>
              </a:rPr>
            </a:br>
            <a:r>
              <a:rPr lang="en-US" altLang="en-US" sz="4800" b="1">
                <a:solidFill>
                  <a:schemeClr val="bg1"/>
                </a:solidFill>
                <a:latin typeface="Tahoma" panose="020B0604030504040204" pitchFamily="34" charset="0"/>
                <a:cs typeface="Tahoma" panose="020B0604030504040204" pitchFamily="34" charset="0"/>
              </a:rPr>
              <a:t>Ave, Ave, Ave, Maria!</a:t>
            </a:r>
            <a:br>
              <a:rPr lang="en-US" altLang="en-US" sz="7200" b="1">
                <a:solidFill>
                  <a:schemeClr val="bg1"/>
                </a:solidFill>
                <a:latin typeface="Tahoma" panose="020B0604030504040204" pitchFamily="34" charset="0"/>
                <a:cs typeface="Tahoma" panose="020B0604030504040204" pitchFamily="34" charset="0"/>
              </a:rPr>
            </a:br>
            <a:endParaRPr lang="en-US" altLang="en-US" sz="7200" b="1">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2EAAABE-8AAF-00C6-BE4A-8D13596028DC}"/>
              </a:ext>
            </a:extLst>
          </p:cNvPr>
          <p:cNvSpPr>
            <a:spLocks noGrp="1" noChangeArrowheads="1"/>
          </p:cNvSpPr>
          <p:nvPr>
            <p:ph type="ctrTitle"/>
          </p:nvPr>
        </p:nvSpPr>
        <p:spPr>
          <a:xfrm>
            <a:off x="0" y="209550"/>
            <a:ext cx="9144000" cy="4724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altLang="en-US" sz="3200" b="1">
                <a:solidFill>
                  <a:srgbClr val="FFFF00"/>
                </a:solidFill>
              </a:rPr>
            </a:br>
            <a:r>
              <a:rPr lang="en-US" altLang="en-US" sz="3200">
                <a:solidFill>
                  <a:srgbClr val="FFFF00"/>
                </a:solidFill>
              </a:rPr>
              <a:t>3. </a:t>
            </a:r>
            <a:r>
              <a:rPr lang="en-US" altLang="en-US" sz="4800" b="1">
                <a:solidFill>
                  <a:schemeClr val="bg1"/>
                </a:solidFill>
                <a:latin typeface="Tahoma" panose="020B0604030504040204" pitchFamily="34" charset="0"/>
                <a:cs typeface="Tahoma" panose="020B0604030504040204" pitchFamily="34" charset="0"/>
              </a:rPr>
              <a:t>We pray for our Mother, the Church upon earth,And bless, Holy Mary, the land of our birth.</a:t>
            </a:r>
            <a:r>
              <a:rPr lang="en-US" altLang="en-US" sz="4800">
                <a:solidFill>
                  <a:schemeClr val="bg1"/>
                </a:solidFill>
                <a:latin typeface="Tahoma" panose="020B0604030504040204" pitchFamily="34" charset="0"/>
                <a:cs typeface="Tahoma" panose="020B0604030504040204" pitchFamily="34" charset="0"/>
              </a:rPr>
              <a:t> </a:t>
            </a:r>
            <a:br>
              <a:rPr lang="vi-VN" altLang="en-US" sz="4800">
                <a:solidFill>
                  <a:schemeClr val="bg1"/>
                </a:solidFill>
                <a:latin typeface="Tahoma" panose="020B0604030504040204" pitchFamily="34" charset="0"/>
                <a:cs typeface="Tahoma" panose="020B0604030504040204" pitchFamily="34" charset="0"/>
              </a:rPr>
            </a:br>
            <a:r>
              <a:rPr lang="en-US" altLang="en-US" sz="3200">
                <a:solidFill>
                  <a:srgbClr val="FFFF00"/>
                </a:solidFill>
                <a:latin typeface="Tahoma" panose="020B0604030504040204" pitchFamily="34" charset="0"/>
                <a:cs typeface="Tahoma" panose="020B0604030504040204" pitchFamily="34" charset="0"/>
              </a:rPr>
              <a:t>Refrain</a:t>
            </a:r>
            <a:r>
              <a:rPr lang="vi-VN" altLang="en-US" sz="3200">
                <a:solidFill>
                  <a:srgbClr val="FFFF00"/>
                </a:solidFill>
                <a:latin typeface="Tahoma" panose="020B0604030504040204" pitchFamily="34" charset="0"/>
                <a:cs typeface="Tahoma" panose="020B0604030504040204" pitchFamily="34" charset="0"/>
              </a:rPr>
              <a:t>:</a:t>
            </a:r>
            <a:br>
              <a:rPr lang="en-US" altLang="en-US" sz="8000" b="1">
                <a:solidFill>
                  <a:schemeClr val="bg1"/>
                </a:solidFill>
                <a:latin typeface="Tahoma" panose="020B0604030504040204" pitchFamily="34" charset="0"/>
                <a:cs typeface="Tahoma" panose="020B0604030504040204" pitchFamily="34" charset="0"/>
              </a:rPr>
            </a:br>
            <a:r>
              <a:rPr lang="en-US" altLang="en-US" sz="4800" b="1">
                <a:solidFill>
                  <a:schemeClr val="bg1"/>
                </a:solidFill>
                <a:latin typeface="Tahoma" panose="020B0604030504040204" pitchFamily="34" charset="0"/>
                <a:cs typeface="Tahoma" panose="020B0604030504040204" pitchFamily="34" charset="0"/>
              </a:rPr>
              <a:t>Ave, Ave, Ave, Maria!</a:t>
            </a:r>
            <a:br>
              <a:rPr lang="en-US" altLang="en-US" sz="4800" b="1">
                <a:solidFill>
                  <a:schemeClr val="bg1"/>
                </a:solidFill>
                <a:latin typeface="Tahoma" panose="020B0604030504040204" pitchFamily="34" charset="0"/>
                <a:cs typeface="Tahoma" panose="020B0604030504040204" pitchFamily="34" charset="0"/>
              </a:rPr>
            </a:br>
            <a:r>
              <a:rPr lang="en-US" altLang="en-US" sz="4800" b="1">
                <a:solidFill>
                  <a:schemeClr val="bg1"/>
                </a:solidFill>
                <a:latin typeface="Tahoma" panose="020B0604030504040204" pitchFamily="34" charset="0"/>
                <a:cs typeface="Tahoma" panose="020B0604030504040204" pitchFamily="34" charset="0"/>
              </a:rPr>
              <a:t>Ave, Ave, Ave, Maria!</a:t>
            </a:r>
            <a:br>
              <a:rPr lang="en-US" altLang="en-US" sz="7200" b="1">
                <a:solidFill>
                  <a:schemeClr val="bg1"/>
                </a:solidFill>
                <a:latin typeface="Tahoma" panose="020B0604030504040204" pitchFamily="34" charset="0"/>
                <a:cs typeface="Tahoma" panose="020B0604030504040204" pitchFamily="34" charset="0"/>
              </a:rPr>
            </a:br>
            <a:endParaRPr lang="en-US" altLang="en-US" sz="480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Sing Of Mary</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14300"/>
            <a:ext cx="5760308" cy="4972050"/>
          </a:xfrm>
          <a:noFill/>
        </p:spPr>
        <p:txBody>
          <a:bodyPr/>
          <a:lstStyle/>
          <a:p>
            <a:pPr algn="l" eaLnBrk="1" hangingPunct="1"/>
            <a:r>
              <a:rPr lang="en-US" altLang="en-US" sz="2100" dirty="0">
                <a:solidFill>
                  <a:schemeClr val="bg1"/>
                </a:solidFill>
              </a:rPr>
              <a:t> </a:t>
            </a:r>
            <a:br>
              <a:rPr lang="en-US" altLang="en-US" sz="2100" dirty="0">
                <a:solidFill>
                  <a:schemeClr val="bg1"/>
                </a:solidFill>
              </a:rPr>
            </a:br>
            <a:r>
              <a:rPr lang="en-US" altLang="en-US" sz="2100" dirty="0">
                <a:solidFill>
                  <a:schemeClr val="bg1"/>
                </a:solidFill>
              </a:rPr>
              <a:t>1a.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Sing of Mary, pure and lowly,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Virgin Mother undefiled.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Sing of God's own Son most holy,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who became her little child.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2708" y="0"/>
            <a:ext cx="3200400" cy="5143500"/>
          </a:xfrm>
          <a:prstGeom prst="rect">
            <a:avLst/>
          </a:prstGeom>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5943600" cy="5029200"/>
          </a:xfrm>
          <a:noFill/>
        </p:spPr>
        <p:txBody>
          <a:bodyPr/>
          <a:lstStyle/>
          <a:p>
            <a:pPr algn="l" eaLnBrk="1" hangingPunct="1"/>
            <a:r>
              <a:rPr lang="en-US" altLang="en-US" sz="2100" dirty="0">
                <a:solidFill>
                  <a:schemeClr val="bg1"/>
                </a:solidFill>
              </a:rPr>
              <a:t> </a:t>
            </a:r>
            <a:br>
              <a:rPr lang="en-US" altLang="en-US" sz="2100" dirty="0">
                <a:solidFill>
                  <a:schemeClr val="bg1"/>
                </a:solidFill>
              </a:rPr>
            </a:br>
            <a:br>
              <a:rPr lang="en-US" sz="2100" dirty="0">
                <a:solidFill>
                  <a:schemeClr val="bg1"/>
                </a:solidFill>
              </a:rPr>
            </a:br>
            <a:r>
              <a:rPr lang="en-US" sz="2100" dirty="0">
                <a:solidFill>
                  <a:schemeClr val="bg1"/>
                </a:solidFill>
              </a:rPr>
              <a:t>1b.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Fairest child of fairest Mother,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God the Lord who came to earth,</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Word made flesh, our very brother,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takes our nature by his birth.</a:t>
            </a:r>
            <a:br>
              <a:rPr lang="en-US" altLang="en-US" sz="4000" b="1" dirty="0">
                <a:latin typeface="Tahoma" pitchFamily="34" charset="0"/>
                <a:ea typeface="Tahoma" panose="020B0604030504040204" pitchFamily="34" charset="0"/>
                <a:cs typeface="Tahoma" panose="020B0604030504040204" pitchFamily="34" charset="0"/>
              </a:rPr>
            </a:br>
            <a:endParaRPr lang="en-US" altLang="en-US" sz="4000" b="1" dirty="0">
              <a:latin typeface="Tahoma"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600" y="0"/>
            <a:ext cx="3200400" cy="5143500"/>
          </a:xfrm>
          <a:prstGeom prst="rect">
            <a:avLst/>
          </a:prstGeom>
        </p:spPr>
      </p:pic>
    </p:spTree>
    <p:extLst>
      <p:ext uri="{BB962C8B-B14F-4D97-AF65-F5344CB8AC3E}">
        <p14:creationId xmlns:p14="http://schemas.microsoft.com/office/powerpoint/2010/main" val="11272847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0"/>
            <a:ext cx="6019800" cy="5029200"/>
          </a:xfrm>
          <a:noFill/>
        </p:spPr>
        <p:txBody>
          <a:bodyPr/>
          <a:lstStyle/>
          <a:p>
            <a:pPr algn="l" eaLnBrk="1" hangingPunct="1"/>
            <a:r>
              <a:rPr lang="en-US" altLang="en-US" sz="1500" dirty="0">
                <a:solidFill>
                  <a:schemeClr val="bg1"/>
                </a:solidFill>
              </a:rPr>
              <a:t> </a:t>
            </a:r>
            <a:br>
              <a:rPr lang="en-US" altLang="en-US" sz="1500" dirty="0">
                <a:solidFill>
                  <a:schemeClr val="bg1"/>
                </a:solidFill>
              </a:rPr>
            </a:br>
            <a:r>
              <a:rPr lang="en-US" altLang="en-US" sz="1500" dirty="0">
                <a:solidFill>
                  <a:schemeClr val="bg1"/>
                </a:solidFill>
              </a:rPr>
              <a:t>2a</a:t>
            </a:r>
            <a:r>
              <a:rPr lang="en-US" altLang="en-US" sz="3600" dirty="0">
                <a:solidFill>
                  <a:schemeClr val="bg1"/>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Sing of Jesus, son of Mary,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in the home at Nazareth.</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Toil and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labour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cannot weary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love enduring unto death.</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600" y="-57150"/>
            <a:ext cx="3200400" cy="5143500"/>
          </a:xfrm>
          <a:prstGeom prst="rect">
            <a:avLst/>
          </a:prstGeom>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 y="0"/>
            <a:ext cx="5910649" cy="5029200"/>
          </a:xfrm>
          <a:noFill/>
        </p:spPr>
        <p:txBody>
          <a:bodyPr/>
          <a:lstStyle/>
          <a:p>
            <a:pPr algn="l" eaLnBrk="1" hangingPunct="1"/>
            <a:r>
              <a:rPr lang="en-US" altLang="en-US" sz="1500" dirty="0">
                <a:solidFill>
                  <a:schemeClr val="bg1"/>
                </a:solidFill>
              </a:rPr>
              <a:t> </a:t>
            </a:r>
            <a:br>
              <a:rPr lang="en-US" altLang="en-US" sz="1500" dirty="0">
                <a:solidFill>
                  <a:schemeClr val="bg1"/>
                </a:solidFill>
              </a:rPr>
            </a:br>
            <a:br>
              <a:rPr lang="en-US" sz="1500" dirty="0">
                <a:solidFill>
                  <a:schemeClr val="bg1"/>
                </a:solidFill>
              </a:rPr>
            </a:br>
            <a:r>
              <a:rPr lang="en-US" sz="1500" dirty="0">
                <a:solidFill>
                  <a:schemeClr val="bg1"/>
                </a:solidFill>
              </a:rPr>
              <a:t>2b.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Constant was the love he gave her, though he went forth from her side, forth to preach, and heal, and suffer,</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till on Calvary he died.</a:t>
            </a:r>
            <a:br>
              <a:rPr lang="en-US" altLang="en-US" sz="4000" dirty="0">
                <a:solidFill>
                  <a:schemeClr val="bg1"/>
                </a:solidFill>
                <a:latin typeface="Tahoma" pitchFamily="34" charset="0"/>
                <a:cs typeface="Tahoma" pitchFamily="34" charset="0"/>
              </a:rPr>
            </a:br>
            <a:endParaRPr lang="en-US" altLang="en-US" sz="4000" dirty="0">
              <a:solidFill>
                <a:schemeClr val="bg1"/>
              </a:solidFill>
              <a:latin typeface="Tahoma" pitchFamily="34" charset="0"/>
              <a:cs typeface="Tahoma"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0649" y="0"/>
            <a:ext cx="3200400" cy="5143500"/>
          </a:xfrm>
          <a:prstGeom prst="rect">
            <a:avLst/>
          </a:prstGeom>
        </p:spPr>
      </p:pic>
    </p:spTree>
    <p:extLst>
      <p:ext uri="{BB962C8B-B14F-4D97-AF65-F5344CB8AC3E}">
        <p14:creationId xmlns:p14="http://schemas.microsoft.com/office/powerpoint/2010/main" val="22267732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393279C-B414-1828-8B20-F741A76083B4}"/>
              </a:ext>
            </a:extLst>
          </p:cNvPr>
          <p:cNvSpPr>
            <a:spLocks noGrp="1" noChangeArrowheads="1"/>
          </p:cNvSpPr>
          <p:nvPr>
            <p:ph type="ctrTitle"/>
          </p:nvPr>
        </p:nvSpPr>
        <p:spPr>
          <a:xfrm>
            <a:off x="152400" y="171450"/>
            <a:ext cx="4454525"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600" b="1">
                <a:solidFill>
                  <a:schemeClr val="bg1"/>
                </a:solidFill>
                <a:latin typeface="Tahoma" panose="020B0604030504040204" pitchFamily="34" charset="0"/>
                <a:cs typeface="Tahoma" panose="020B0604030504040204" pitchFamily="34" charset="0"/>
              </a:rPr>
              <a:t>O Maria!  Triumph, all ye Cherubim; Sing with us ye Seraphim!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Heav'n and earth resound the Hymn: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Salve Salve Salve Regina</a:t>
            </a:r>
            <a:r>
              <a:rPr lang="en-US" altLang="en-US" sz="3600">
                <a:solidFill>
                  <a:schemeClr val="bg1"/>
                </a:solidFill>
                <a:latin typeface="Tahoma" panose="020B0604030504040204" pitchFamily="34" charset="0"/>
                <a:cs typeface="Tahoma" panose="020B0604030504040204" pitchFamily="34" charset="0"/>
              </a:rPr>
              <a:t>.</a:t>
            </a:r>
          </a:p>
        </p:txBody>
      </p:sp>
      <p:pic>
        <p:nvPicPr>
          <p:cNvPr id="7171" name="Picture 2">
            <a:extLst>
              <a:ext uri="{FF2B5EF4-FFF2-40B4-BE49-F238E27FC236}">
                <a16:creationId xmlns:a16="http://schemas.microsoft.com/office/drawing/2014/main" id="{DF580EFA-7032-4807-B824-D49828E8A5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18188</TotalTime>
  <Words>2037</Words>
  <Application>Microsoft Office PowerPoint</Application>
  <PresentationFormat>On-screen Show (16:9)</PresentationFormat>
  <Paragraphs>163</Paragraphs>
  <Slides>69</Slides>
  <Notes>20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69</vt:i4>
      </vt:variant>
    </vt:vector>
  </HeadingPairs>
  <TitlesOfParts>
    <vt:vector size="74" baseType="lpstr">
      <vt:lpstr>Arial</vt:lpstr>
      <vt:lpstr>Tahoma</vt:lpstr>
      <vt:lpstr>Times New Roman</vt:lpstr>
      <vt:lpstr>Wingdings 2</vt:lpstr>
      <vt:lpstr>Default Design</vt:lpstr>
      <vt:lpstr>PowerPoint Presentation</vt:lpstr>
      <vt:lpstr> 1. Hail Holy Queen enthron'd above, O Maria!  Hail Mother of Mercy and of love.  </vt:lpstr>
      <vt:lpstr>O Maria!  Triumph, all ye Cherubim; Sing with us ye Seraphim!  Heav'n and earth resound the Hymn:  Salve Salve Salve Regina.</vt:lpstr>
      <vt:lpstr>2. Our life our sweetness here below O Maria.  Our hope in sorrow and in woe.</vt:lpstr>
      <vt:lpstr>O Maria!  Triumph, all ye Cherubim; Sing with us ye Seraphim!  Heav'n and earth resound the Hymn:  Salve Salve Salve Regina.</vt:lpstr>
      <vt:lpstr>3. And when our life breath leaves us, O Maria! Show us thy Son, Christ Jesus.</vt:lpstr>
      <vt:lpstr>O Maria!  Triumph, all ye Cherubim; Sing with us ye Seraphim!  Heav'n and earth resound the Hymn:  Salve Salve Salve Regina.</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132 Lord, Go Up To Your Place</vt:lpstr>
      <vt:lpstr> Responsorial Psalm:   Psalm 132 Lord, go up to the place of your rest, you and the ark of your holiness.</vt:lpstr>
      <vt:lpstr>Gospel Acclamation</vt:lpstr>
      <vt:lpstr>Alleluia Alleluia Alleluia. Blessed are they who hear the word of God and observe it.</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On This Day </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 On this day, O beautiful Mother, On this day we give thee our love. Near the, Madonna, fondly we hover, Trusting thy gentle care to prove. </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Servant Song</vt:lpstr>
      <vt:lpstr>    1. What do you want of me, Lord? Where do you want me to serve you? Where can I sing your praises? I am your song.  Refrain: Jesus, Jesus, You are The Lord. Jesus, Jesus, You are the way.    </vt:lpstr>
      <vt:lpstr>     2. I hear you call my name, Lord, And I am moved within me. Your Spirit stirs my deepest self. Sing your songs in me. Refrain: Jesus, Jesus, You are The Lord. Jesus, Jesus,You are the way.   </vt:lpstr>
      <vt:lpstr>    3. Above, below, and around me, Before, behind, and all through me, Your Spirit burns deep within me. Fire my life with your love.  Refrain: Jesus, Jesus, You are The Lord. Jesus, Jesus, You are the way.   </vt:lpstr>
      <vt:lpstr>    4. You are the light in my darkness.  You are my strength when I’m weary. You give me sight when I’m blinded. Come, see for me. Refrain: Jesus, Jesus, You are The Lord. Jesus, Jesus, You are the way.   </vt:lpstr>
      <vt:lpstr>     5. I am your song and servant, singing your praise like Mary. Surrendered to your Spirit, “Let it be done to me.” Refrain: Jesus, Jesus, You are The Lord. Jesus, Jesus, You are the way.   </vt:lpstr>
      <vt:lpstr>Communion Hymn  1:   Immaculate Mary</vt:lpstr>
      <vt:lpstr>1. Immaculate Mary, your praises we sing. You reign now in heaven with Jesus our King. Refrain: Ave, Ave, Ave, Maria! Ave, Ave, Ave, Maria! </vt:lpstr>
      <vt:lpstr>  2. In heaven the blessed your glory proclaim; On earth we your children invoke your fair name. Refrain: Ave, Ave, Ave, Maria! Ave, Ave, Ave, Maria! </vt:lpstr>
      <vt:lpstr> 3. We pray for our Mother, the Church upon earth,And bless, Holy Mary, the land of our birth.  Refrain: Ave, Ave, Ave, Maria! Ave, Ave, Ave, Maria! </vt:lpstr>
      <vt:lpstr>Ending Hymn:  Sing Of Mary</vt:lpstr>
      <vt:lpstr>  1a. Sing of Mary, pure and lowly, Virgin Mother undefiled. Sing of God's own Son most holy, who became her little child. </vt:lpstr>
      <vt:lpstr>   1b. Fairest child of fairest Mother, God the Lord who came to earth, Word made flesh, our very brother, takes our nature by his birth. </vt:lpstr>
      <vt:lpstr>  2a. Sing of Jesus, son of Mary, in the home at Nazareth. Toil and labour cannot weary love enduring unto death. </vt:lpstr>
      <vt:lpstr>   2b. Constant was the love he gave her, though he went forth from her side, forth to preach, and heal, and suffer, till on Calvary he died. </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562</cp:revision>
  <dcterms:created xsi:type="dcterms:W3CDTF">2010-05-12T20:42:28Z</dcterms:created>
  <dcterms:modified xsi:type="dcterms:W3CDTF">2025-08-14T06:12:00Z</dcterms:modified>
</cp:coreProperties>
</file>