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0"/>
  </p:notesMasterIdLst>
  <p:sldIdLst>
    <p:sldId id="1608" r:id="rId2"/>
    <p:sldId id="283" r:id="rId3"/>
    <p:sldId id="284" r:id="rId4"/>
    <p:sldId id="281" r:id="rId5"/>
    <p:sldId id="3016" r:id="rId6"/>
    <p:sldId id="2006" r:id="rId7"/>
    <p:sldId id="2007" r:id="rId8"/>
    <p:sldId id="2008" r:id="rId9"/>
    <p:sldId id="2944" r:id="rId10"/>
    <p:sldId id="2945" r:id="rId11"/>
    <p:sldId id="2946" r:id="rId12"/>
    <p:sldId id="2947" r:id="rId13"/>
    <p:sldId id="2948" r:id="rId14"/>
    <p:sldId id="2949" r:id="rId15"/>
    <p:sldId id="2950" r:id="rId16"/>
    <p:sldId id="3017" r:id="rId17"/>
    <p:sldId id="2180" r:id="rId18"/>
    <p:sldId id="2181" r:id="rId19"/>
    <p:sldId id="2182" r:id="rId20"/>
    <p:sldId id="2183" r:id="rId21"/>
    <p:sldId id="2184" r:id="rId22"/>
    <p:sldId id="2185" r:id="rId23"/>
    <p:sldId id="2186" r:id="rId24"/>
    <p:sldId id="3018" r:id="rId25"/>
    <p:sldId id="2052" r:id="rId26"/>
    <p:sldId id="3019" r:id="rId27"/>
    <p:sldId id="2188" r:id="rId28"/>
    <p:sldId id="3020" r:id="rId29"/>
    <p:sldId id="2022" r:id="rId30"/>
    <p:sldId id="2023" r:id="rId31"/>
    <p:sldId id="2024" r:id="rId32"/>
    <p:sldId id="2025" r:id="rId33"/>
    <p:sldId id="2026" r:id="rId34"/>
    <p:sldId id="2027" r:id="rId35"/>
    <p:sldId id="2028" r:id="rId36"/>
    <p:sldId id="2029" r:id="rId37"/>
    <p:sldId id="2030" r:id="rId38"/>
    <p:sldId id="2031" r:id="rId39"/>
    <p:sldId id="2053" r:id="rId40"/>
    <p:sldId id="3021" r:id="rId41"/>
    <p:sldId id="3004" r:id="rId42"/>
    <p:sldId id="3005" r:id="rId43"/>
    <p:sldId id="3006" r:id="rId44"/>
    <p:sldId id="285" r:id="rId45"/>
    <p:sldId id="286" r:id="rId46"/>
    <p:sldId id="287" r:id="rId47"/>
    <p:sldId id="288" r:id="rId48"/>
    <p:sldId id="289" r:id="rId49"/>
    <p:sldId id="290" r:id="rId50"/>
    <p:sldId id="291" r:id="rId51"/>
    <p:sldId id="292" r:id="rId52"/>
    <p:sldId id="293" r:id="rId53"/>
    <p:sldId id="294" r:id="rId54"/>
    <p:sldId id="295" r:id="rId55"/>
    <p:sldId id="3022" r:id="rId56"/>
    <p:sldId id="3024" r:id="rId57"/>
    <p:sldId id="3025" r:id="rId58"/>
    <p:sldId id="275" r:id="rId59"/>
    <p:sldId id="3023" r:id="rId60"/>
    <p:sldId id="2157" r:id="rId61"/>
    <p:sldId id="2158" r:id="rId62"/>
    <p:sldId id="3026" r:id="rId63"/>
    <p:sldId id="2156" r:id="rId64"/>
    <p:sldId id="3027" r:id="rId65"/>
    <p:sldId id="2040" r:id="rId66"/>
    <p:sldId id="3028" r:id="rId67"/>
    <p:sldId id="2160" r:id="rId68"/>
    <p:sldId id="3029" r:id="rId69"/>
    <p:sldId id="2047" r:id="rId70"/>
    <p:sldId id="3030" r:id="rId71"/>
    <p:sldId id="3031" r:id="rId72"/>
    <p:sldId id="276" r:id="rId73"/>
    <p:sldId id="277" r:id="rId74"/>
    <p:sldId id="278" r:id="rId75"/>
    <p:sldId id="3032" r:id="rId76"/>
    <p:sldId id="257" r:id="rId77"/>
    <p:sldId id="258" r:id="rId78"/>
    <p:sldId id="1188" r:id="rId79"/>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4D9CF5-2753-4513-B4C6-C7C4B201C6ED}" v="30" dt="2026-04-12T14:36:28.5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88" d="100"/>
          <a:sy n="188" d="100"/>
        </p:scale>
        <p:origin x="912" y="37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86"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E27ED74-EE75-4E22-8A08-34C8BE372898}"/>
    <pc:docChg chg="undo custSel addSld delSld modSld">
      <pc:chgData name="Phil Le" userId="d56789386392244e" providerId="LiveId" clId="{2E27ED74-EE75-4E22-8A08-34C8BE372898}" dt="2026-04-12T14:37:09.861" v="318" actId="729"/>
      <pc:docMkLst>
        <pc:docMk/>
      </pc:docMkLst>
      <pc:sldChg chg="add del">
        <pc:chgData name="Phil Le" userId="d56789386392244e" providerId="LiveId" clId="{2E27ED74-EE75-4E22-8A08-34C8BE372898}" dt="2026-04-12T14:36:28.500" v="302"/>
        <pc:sldMkLst>
          <pc:docMk/>
          <pc:sldMk cId="0" sldId="257"/>
        </pc:sldMkLst>
      </pc:sldChg>
      <pc:sldChg chg="add del">
        <pc:chgData name="Phil Le" userId="d56789386392244e" providerId="LiveId" clId="{2E27ED74-EE75-4E22-8A08-34C8BE372898}" dt="2026-04-12T14:36:28.500" v="302"/>
        <pc:sldMkLst>
          <pc:docMk/>
          <pc:sldMk cId="160169248" sldId="258"/>
        </pc:sldMkLst>
      </pc:sldChg>
      <pc:sldChg chg="del">
        <pc:chgData name="Phil Le" userId="d56789386392244e" providerId="LiveId" clId="{2E27ED74-EE75-4E22-8A08-34C8BE372898}" dt="2026-04-11T21:43:03.062" v="153" actId="47"/>
        <pc:sldMkLst>
          <pc:docMk/>
          <pc:sldMk cId="2018519099" sldId="259"/>
        </pc:sldMkLst>
      </pc:sldChg>
      <pc:sldChg chg="del">
        <pc:chgData name="Phil Le" userId="d56789386392244e" providerId="LiveId" clId="{2E27ED74-EE75-4E22-8A08-34C8BE372898}" dt="2026-04-11T21:43:03.062" v="153" actId="47"/>
        <pc:sldMkLst>
          <pc:docMk/>
          <pc:sldMk cId="4085010456" sldId="261"/>
        </pc:sldMkLst>
      </pc:sldChg>
      <pc:sldChg chg="del">
        <pc:chgData name="Phil Le" userId="d56789386392244e" providerId="LiveId" clId="{2E27ED74-EE75-4E22-8A08-34C8BE372898}" dt="2026-04-12T14:34:17.922" v="284" actId="47"/>
        <pc:sldMkLst>
          <pc:docMk/>
          <pc:sldMk cId="0" sldId="267"/>
        </pc:sldMkLst>
      </pc:sldChg>
      <pc:sldChg chg="del">
        <pc:chgData name="Phil Le" userId="d56789386392244e" providerId="LiveId" clId="{2E27ED74-EE75-4E22-8A08-34C8BE372898}" dt="2026-04-12T14:35:02.412" v="298" actId="47"/>
        <pc:sldMkLst>
          <pc:docMk/>
          <pc:sldMk cId="2297172547" sldId="273"/>
        </pc:sldMkLst>
      </pc:sldChg>
      <pc:sldChg chg="del">
        <pc:chgData name="Phil Le" userId="d56789386392244e" providerId="LiveId" clId="{2E27ED74-EE75-4E22-8A08-34C8BE372898}" dt="2026-04-12T14:35:02.924" v="299" actId="47"/>
        <pc:sldMkLst>
          <pc:docMk/>
          <pc:sldMk cId="354155107" sldId="274"/>
        </pc:sldMkLst>
      </pc:sldChg>
      <pc:sldChg chg="modSp add mod">
        <pc:chgData name="Phil Le" userId="d56789386392244e" providerId="LiveId" clId="{2E27ED74-EE75-4E22-8A08-34C8BE372898}" dt="2026-04-12T14:15:06.800" v="222" actId="120"/>
        <pc:sldMkLst>
          <pc:docMk/>
          <pc:sldMk cId="1863458366" sldId="275"/>
        </pc:sldMkLst>
        <pc:spChg chg="mod">
          <ac:chgData name="Phil Le" userId="d56789386392244e" providerId="LiveId" clId="{2E27ED74-EE75-4E22-8A08-34C8BE372898}" dt="2026-04-12T14:15:03.995" v="221" actId="120"/>
          <ac:spMkLst>
            <pc:docMk/>
            <pc:sldMk cId="1863458366" sldId="275"/>
            <ac:spMk id="2" creationId="{AE356CF3-DB9C-94BA-D8B2-6A1763D64702}"/>
          </ac:spMkLst>
        </pc:spChg>
        <pc:spChg chg="mod">
          <ac:chgData name="Phil Le" userId="d56789386392244e" providerId="LiveId" clId="{2E27ED74-EE75-4E22-8A08-34C8BE372898}" dt="2026-04-12T14:15:06.800" v="222" actId="120"/>
          <ac:spMkLst>
            <pc:docMk/>
            <pc:sldMk cId="1863458366" sldId="275"/>
            <ac:spMk id="4" creationId="{81364A0A-2145-1DD2-0467-FEC5B1DD6BA7}"/>
          </ac:spMkLst>
        </pc:spChg>
      </pc:sldChg>
      <pc:sldChg chg="add">
        <pc:chgData name="Phil Le" userId="d56789386392244e" providerId="LiveId" clId="{2E27ED74-EE75-4E22-8A08-34C8BE372898}" dt="2026-04-12T14:34:08.072" v="282"/>
        <pc:sldMkLst>
          <pc:docMk/>
          <pc:sldMk cId="3280237388" sldId="276"/>
        </pc:sldMkLst>
      </pc:sldChg>
      <pc:sldChg chg="add">
        <pc:chgData name="Phil Le" userId="d56789386392244e" providerId="LiveId" clId="{2E27ED74-EE75-4E22-8A08-34C8BE372898}" dt="2026-04-12T14:34:08.072" v="282"/>
        <pc:sldMkLst>
          <pc:docMk/>
          <pc:sldMk cId="1335745958" sldId="277"/>
        </pc:sldMkLst>
      </pc:sldChg>
      <pc:sldChg chg="add">
        <pc:chgData name="Phil Le" userId="d56789386392244e" providerId="LiveId" clId="{2E27ED74-EE75-4E22-8A08-34C8BE372898}" dt="2026-04-12T14:34:08.072" v="282"/>
        <pc:sldMkLst>
          <pc:docMk/>
          <pc:sldMk cId="2251790538" sldId="278"/>
        </pc:sldMkLst>
      </pc:sldChg>
      <pc:sldChg chg="del">
        <pc:chgData name="Phil Le" userId="d56789386392244e" providerId="LiveId" clId="{2E27ED74-EE75-4E22-8A08-34C8BE372898}" dt="2026-04-12T14:06:32.618" v="160" actId="47"/>
        <pc:sldMkLst>
          <pc:docMk/>
          <pc:sldMk cId="0" sldId="298"/>
        </pc:sldMkLst>
      </pc:sldChg>
      <pc:sldChg chg="add del">
        <pc:chgData name="Phil Le" userId="d56789386392244e" providerId="LiveId" clId="{2E27ED74-EE75-4E22-8A08-34C8BE372898}" dt="2026-04-12T14:09:00.707" v="215" actId="47"/>
        <pc:sldMkLst>
          <pc:docMk/>
          <pc:sldMk cId="0" sldId="308"/>
        </pc:sldMkLst>
      </pc:sldChg>
      <pc:sldChg chg="addSp delSp modSp add del mod setBg">
        <pc:chgData name="Phil Le" userId="d56789386392244e" providerId="LiveId" clId="{2E27ED74-EE75-4E22-8A08-34C8BE372898}" dt="2026-04-11T21:30:45.279" v="121" actId="114"/>
        <pc:sldMkLst>
          <pc:docMk/>
          <pc:sldMk cId="0" sldId="1608"/>
        </pc:sldMkLst>
        <pc:spChg chg="mod ord">
          <ac:chgData name="Phil Le" userId="d56789386392244e" providerId="LiveId" clId="{2E27ED74-EE75-4E22-8A08-34C8BE372898}" dt="2026-04-11T21:30:45.279" v="121" actId="114"/>
          <ac:spMkLst>
            <pc:docMk/>
            <pc:sldMk cId="0" sldId="1608"/>
            <ac:spMk id="2050" creationId="{00000000-0000-0000-0000-000000000000}"/>
          </ac:spMkLst>
        </pc:spChg>
        <pc:spChg chg="add del">
          <ac:chgData name="Phil Le" userId="d56789386392244e" providerId="LiveId" clId="{2E27ED74-EE75-4E22-8A08-34C8BE372898}" dt="2026-04-11T21:28:27.594" v="22" actId="26606"/>
          <ac:spMkLst>
            <pc:docMk/>
            <pc:sldMk cId="0" sldId="1608"/>
            <ac:spMk id="2052" creationId="{42A4FC2C-047E-45A5-965D-8E1E3BF09BC6}"/>
          </ac:spMkLst>
        </pc:spChg>
        <pc:spChg chg="add del">
          <ac:chgData name="Phil Le" userId="d56789386392244e" providerId="LiveId" clId="{2E27ED74-EE75-4E22-8A08-34C8BE372898}" dt="2026-04-11T17:33:35.404" v="12" actId="26606"/>
          <ac:spMkLst>
            <pc:docMk/>
            <pc:sldMk cId="0" sldId="1608"/>
            <ac:spMk id="2055" creationId="{38468727-63BE-4191-B4A6-C30C82C0E986}"/>
          </ac:spMkLst>
        </pc:spChg>
        <pc:spChg chg="add del">
          <ac:chgData name="Phil Le" userId="d56789386392244e" providerId="LiveId" clId="{2E27ED74-EE75-4E22-8A08-34C8BE372898}" dt="2026-04-11T17:33:35.404" v="12" actId="26606"/>
          <ac:spMkLst>
            <pc:docMk/>
            <pc:sldMk cId="0" sldId="1608"/>
            <ac:spMk id="2057" creationId="{9D355BB6-1BB8-4828-B246-CFB31742D7B8}"/>
          </ac:spMkLst>
        </pc:spChg>
        <pc:spChg chg="add del">
          <ac:chgData name="Phil Le" userId="d56789386392244e" providerId="LiveId" clId="{2E27ED74-EE75-4E22-8A08-34C8BE372898}" dt="2026-04-11T17:33:35.404" v="12" actId="26606"/>
          <ac:spMkLst>
            <pc:docMk/>
            <pc:sldMk cId="0" sldId="1608"/>
            <ac:spMk id="2059" creationId="{CA52A9B9-B2B3-46F0-9D53-0EFF9905BF8F}"/>
          </ac:spMkLst>
        </pc:spChg>
        <pc:picChg chg="add del mod">
          <ac:chgData name="Phil Le" userId="d56789386392244e" providerId="LiveId" clId="{2E27ED74-EE75-4E22-8A08-34C8BE372898}" dt="2026-04-11T21:24:10.606" v="15" actId="478"/>
          <ac:picMkLst>
            <pc:docMk/>
            <pc:sldMk cId="0" sldId="1608"/>
            <ac:picMk id="3" creationId="{2B437BA7-6556-5143-35DB-382B9C1D3AD4}"/>
          </ac:picMkLst>
        </pc:picChg>
        <pc:picChg chg="add del mod ord">
          <ac:chgData name="Phil Le" userId="d56789386392244e" providerId="LiveId" clId="{2E27ED74-EE75-4E22-8A08-34C8BE372898}" dt="2026-04-11T21:27:54.447" v="16" actId="478"/>
          <ac:picMkLst>
            <pc:docMk/>
            <pc:sldMk cId="0" sldId="1608"/>
            <ac:picMk id="4" creationId="{00000000-0000-0000-0000-000000000000}"/>
          </ac:picMkLst>
        </pc:picChg>
        <pc:picChg chg="add mod">
          <ac:chgData name="Phil Le" userId="d56789386392244e" providerId="LiveId" clId="{2E27ED74-EE75-4E22-8A08-34C8BE372898}" dt="2026-04-11T21:28:27.594" v="23" actId="26606"/>
          <ac:picMkLst>
            <pc:docMk/>
            <pc:sldMk cId="0" sldId="1608"/>
            <ac:picMk id="6" creationId="{54FA38DC-ECA2-27BF-BD02-E2B8B55F133B}"/>
          </ac:picMkLst>
        </pc:picChg>
      </pc:sldChg>
      <pc:sldChg chg="del">
        <pc:chgData name="Phil Le" userId="d56789386392244e" providerId="LiveId" clId="{2E27ED74-EE75-4E22-8A08-34C8BE372898}" dt="2026-04-11T21:42:41.344" v="152" actId="47"/>
        <pc:sldMkLst>
          <pc:docMk/>
          <pc:sldMk cId="0" sldId="1860"/>
        </pc:sldMkLst>
      </pc:sldChg>
      <pc:sldChg chg="del">
        <pc:chgData name="Phil Le" userId="d56789386392244e" providerId="LiveId" clId="{2E27ED74-EE75-4E22-8A08-34C8BE372898}" dt="2026-04-11T21:41:28.387" v="137" actId="47"/>
        <pc:sldMkLst>
          <pc:docMk/>
          <pc:sldMk cId="0" sldId="2005"/>
        </pc:sldMkLst>
      </pc:sldChg>
      <pc:sldChg chg="mod modShow">
        <pc:chgData name="Phil Le" userId="d56789386392244e" providerId="LiveId" clId="{2E27ED74-EE75-4E22-8A08-34C8BE372898}" dt="2026-04-12T14:37:09.861" v="318" actId="729"/>
        <pc:sldMkLst>
          <pc:docMk/>
          <pc:sldMk cId="0" sldId="2006"/>
        </pc:sldMkLst>
      </pc:sldChg>
      <pc:sldChg chg="mod modShow">
        <pc:chgData name="Phil Le" userId="d56789386392244e" providerId="LiveId" clId="{2E27ED74-EE75-4E22-8A08-34C8BE372898}" dt="2026-04-12T14:37:09.861" v="318" actId="729"/>
        <pc:sldMkLst>
          <pc:docMk/>
          <pc:sldMk cId="0" sldId="2007"/>
        </pc:sldMkLst>
      </pc:sldChg>
      <pc:sldChg chg="mod modShow">
        <pc:chgData name="Phil Le" userId="d56789386392244e" providerId="LiveId" clId="{2E27ED74-EE75-4E22-8A08-34C8BE372898}" dt="2026-04-12T14:37:09.861" v="318" actId="729"/>
        <pc:sldMkLst>
          <pc:docMk/>
          <pc:sldMk cId="0" sldId="2008"/>
        </pc:sldMkLst>
      </pc:sldChg>
      <pc:sldChg chg="del">
        <pc:chgData name="Phil Le" userId="d56789386392244e" providerId="LiveId" clId="{2E27ED74-EE75-4E22-8A08-34C8BE372898}" dt="2026-04-12T14:15:56.966" v="232" actId="47"/>
        <pc:sldMkLst>
          <pc:docMk/>
          <pc:sldMk cId="0" sldId="2039"/>
        </pc:sldMkLst>
      </pc:sldChg>
      <pc:sldChg chg="del">
        <pc:chgData name="Phil Le" userId="d56789386392244e" providerId="LiveId" clId="{2E27ED74-EE75-4E22-8A08-34C8BE372898}" dt="2026-04-12T14:16:42.079" v="238" actId="47"/>
        <pc:sldMkLst>
          <pc:docMk/>
          <pc:sldMk cId="0" sldId="2046"/>
        </pc:sldMkLst>
      </pc:sldChg>
      <pc:sldChg chg="del">
        <pc:chgData name="Phil Le" userId="d56789386392244e" providerId="LiveId" clId="{2E27ED74-EE75-4E22-8A08-34C8BE372898}" dt="2026-04-12T14:15:35.364" v="225" actId="47"/>
        <pc:sldMkLst>
          <pc:docMk/>
          <pc:sldMk cId="2258079579" sldId="2155"/>
        </pc:sldMkLst>
      </pc:sldChg>
      <pc:sldChg chg="del">
        <pc:chgData name="Phil Le" userId="d56789386392244e" providerId="LiveId" clId="{2E27ED74-EE75-4E22-8A08-34C8BE372898}" dt="2026-04-12T14:16:19.846" v="235" actId="47"/>
        <pc:sldMkLst>
          <pc:docMk/>
          <pc:sldMk cId="3038458986" sldId="2159"/>
        </pc:sldMkLst>
      </pc:sldChg>
      <pc:sldChg chg="del">
        <pc:chgData name="Phil Le" userId="d56789386392244e" providerId="LiveId" clId="{2E27ED74-EE75-4E22-8A08-34C8BE372898}" dt="2026-04-11T21:42:01.784" v="141" actId="47"/>
        <pc:sldMkLst>
          <pc:docMk/>
          <pc:sldMk cId="1680640542" sldId="2179"/>
        </pc:sldMkLst>
      </pc:sldChg>
      <pc:sldChg chg="del">
        <pc:chgData name="Phil Le" userId="d56789386392244e" providerId="LiveId" clId="{2E27ED74-EE75-4E22-8A08-34C8BE372898}" dt="2026-04-11T21:43:33.301" v="157" actId="47"/>
        <pc:sldMkLst>
          <pc:docMk/>
          <pc:sldMk cId="2109608772" sldId="2187"/>
        </pc:sldMkLst>
      </pc:sldChg>
      <pc:sldChg chg="del">
        <pc:chgData name="Phil Le" userId="d56789386392244e" providerId="LiveId" clId="{2E27ED74-EE75-4E22-8A08-34C8BE372898}" dt="2026-04-12T14:35:01.529" v="297" actId="47"/>
        <pc:sldMkLst>
          <pc:docMk/>
          <pc:sldMk cId="2688895132" sldId="2759"/>
        </pc:sldMkLst>
      </pc:sldChg>
      <pc:sldChg chg="modSp del mod">
        <pc:chgData name="Phil Le" userId="d56789386392244e" providerId="LiveId" clId="{2E27ED74-EE75-4E22-8A08-34C8BE372898}" dt="2026-04-12T14:34:15.381" v="283" actId="47"/>
        <pc:sldMkLst>
          <pc:docMk/>
          <pc:sldMk cId="279789595" sldId="2845"/>
        </pc:sldMkLst>
        <pc:spChg chg="mod">
          <ac:chgData name="Phil Le" userId="d56789386392244e" providerId="LiveId" clId="{2E27ED74-EE75-4E22-8A08-34C8BE372898}" dt="2026-04-12T14:19:57.867" v="257" actId="20577"/>
          <ac:spMkLst>
            <pc:docMk/>
            <pc:sldMk cId="279789595" sldId="2845"/>
            <ac:spMk id="98306" creationId="{00000000-0000-0000-0000-000000000000}"/>
          </ac:spMkLst>
        </pc:spChg>
      </pc:sldChg>
      <pc:sldChg chg="addSp delSp modSp mod setBg addAnim">
        <pc:chgData name="Phil Le" userId="d56789386392244e" providerId="LiveId" clId="{2E27ED74-EE75-4E22-8A08-34C8BE372898}" dt="2026-04-11T21:40:24.329" v="131" actId="207"/>
        <pc:sldMkLst>
          <pc:docMk/>
          <pc:sldMk cId="2808991929" sldId="2944"/>
        </pc:sldMkLst>
        <pc:spChg chg="mod ord">
          <ac:chgData name="Phil Le" userId="d56789386392244e" providerId="LiveId" clId="{2E27ED74-EE75-4E22-8A08-34C8BE372898}" dt="2026-04-11T21:40:24.329" v="131" actId="207"/>
          <ac:spMkLst>
            <pc:docMk/>
            <pc:sldMk cId="2808991929" sldId="2944"/>
            <ac:spMk id="23554" creationId="{00000000-0000-0000-0000-000000000000}"/>
          </ac:spMkLst>
        </pc:spChg>
        <pc:spChg chg="add del">
          <ac:chgData name="Phil Le" userId="d56789386392244e" providerId="LiveId" clId="{2E27ED74-EE75-4E22-8A08-34C8BE372898}" dt="2026-04-11T21:40:02.689" v="128" actId="26606"/>
          <ac:spMkLst>
            <pc:docMk/>
            <pc:sldMk cId="2808991929" sldId="2944"/>
            <ac:spMk id="23559" creationId="{0671A8AE-40A1-4631-A6B8-581AFF065482}"/>
          </ac:spMkLst>
        </pc:spChg>
        <pc:spChg chg="add del">
          <ac:chgData name="Phil Le" userId="d56789386392244e" providerId="LiveId" clId="{2E27ED74-EE75-4E22-8A08-34C8BE372898}" dt="2026-04-11T21:40:02.689" v="128" actId="26606"/>
          <ac:spMkLst>
            <pc:docMk/>
            <pc:sldMk cId="2808991929" sldId="2944"/>
            <ac:spMk id="23561" creationId="{AB58EF07-17C2-48CF-ABB0-EEF1F17CB8F0}"/>
          </ac:spMkLst>
        </pc:spChg>
        <pc:spChg chg="add del">
          <ac:chgData name="Phil Le" userId="d56789386392244e" providerId="LiveId" clId="{2E27ED74-EE75-4E22-8A08-34C8BE372898}" dt="2026-04-11T21:40:02.689" v="128" actId="26606"/>
          <ac:spMkLst>
            <pc:docMk/>
            <pc:sldMk cId="2808991929" sldId="2944"/>
            <ac:spMk id="23563" creationId="{AF2F604E-43BE-4DC3-B983-E071523364F8}"/>
          </ac:spMkLst>
        </pc:spChg>
        <pc:spChg chg="add del">
          <ac:chgData name="Phil Le" userId="d56789386392244e" providerId="LiveId" clId="{2E27ED74-EE75-4E22-8A08-34C8BE372898}" dt="2026-04-11T21:40:02.689" v="128" actId="26606"/>
          <ac:spMkLst>
            <pc:docMk/>
            <pc:sldMk cId="2808991929" sldId="2944"/>
            <ac:spMk id="23565" creationId="{08C9B587-E65E-4B52-B37C-ABEBB6E87928}"/>
          </ac:spMkLst>
        </pc:spChg>
        <pc:spChg chg="add">
          <ac:chgData name="Phil Le" userId="d56789386392244e" providerId="LiveId" clId="{2E27ED74-EE75-4E22-8A08-34C8BE372898}" dt="2026-04-11T21:40:02.689" v="128" actId="26606"/>
          <ac:spMkLst>
            <pc:docMk/>
            <pc:sldMk cId="2808991929" sldId="2944"/>
            <ac:spMk id="23570" creationId="{C6B158B5-50B5-4927-A367-7C9F3AFE5DCB}"/>
          </ac:spMkLst>
        </pc:spChg>
        <pc:spChg chg="add">
          <ac:chgData name="Phil Le" userId="d56789386392244e" providerId="LiveId" clId="{2E27ED74-EE75-4E22-8A08-34C8BE372898}" dt="2026-04-11T21:40:02.689" v="128" actId="26606"/>
          <ac:spMkLst>
            <pc:docMk/>
            <pc:sldMk cId="2808991929" sldId="2944"/>
            <ac:spMk id="23572" creationId="{B01367A3-F670-4BD9-9972-F7E97FC227ED}"/>
          </ac:spMkLst>
        </pc:spChg>
        <pc:spChg chg="add">
          <ac:chgData name="Phil Le" userId="d56789386392244e" providerId="LiveId" clId="{2E27ED74-EE75-4E22-8A08-34C8BE372898}" dt="2026-04-11T21:40:02.689" v="128" actId="26606"/>
          <ac:spMkLst>
            <pc:docMk/>
            <pc:sldMk cId="2808991929" sldId="2944"/>
            <ac:spMk id="23574" creationId="{38C3DB02-606C-40EC-8381-7A29A1ADFAE7}"/>
          </ac:spMkLst>
        </pc:spChg>
        <pc:picChg chg="add mod ord">
          <ac:chgData name="Phil Le" userId="d56789386392244e" providerId="LiveId" clId="{2E27ED74-EE75-4E22-8A08-34C8BE372898}" dt="2026-04-11T21:40:02.689" v="128" actId="26606"/>
          <ac:picMkLst>
            <pc:docMk/>
            <pc:sldMk cId="2808991929" sldId="2944"/>
            <ac:picMk id="3" creationId="{ED95C72E-6FE8-A394-20A9-FD7F3AA72E57}"/>
          </ac:picMkLst>
        </pc:picChg>
      </pc:sldChg>
      <pc:sldChg chg="del">
        <pc:chgData name="Phil Le" userId="d56789386392244e" providerId="LiveId" clId="{2E27ED74-EE75-4E22-8A08-34C8BE372898}" dt="2026-04-12T14:07:13.822" v="163" actId="47"/>
        <pc:sldMkLst>
          <pc:docMk/>
          <pc:sldMk cId="2680786838" sldId="2973"/>
        </pc:sldMkLst>
      </pc:sldChg>
      <pc:sldChg chg="del">
        <pc:chgData name="Phil Le" userId="d56789386392244e" providerId="LiveId" clId="{2E27ED74-EE75-4E22-8A08-34C8BE372898}" dt="2026-04-11T21:43:03.062" v="153" actId="47"/>
        <pc:sldMkLst>
          <pc:docMk/>
          <pc:sldMk cId="3267129689" sldId="2986"/>
        </pc:sldMkLst>
      </pc:sldChg>
      <pc:sldChg chg="del">
        <pc:chgData name="Phil Le" userId="d56789386392244e" providerId="LiveId" clId="{2E27ED74-EE75-4E22-8A08-34C8BE372898}" dt="2026-04-11T21:43:03.062" v="153" actId="47"/>
        <pc:sldMkLst>
          <pc:docMk/>
          <pc:sldMk cId="0" sldId="2988"/>
        </pc:sldMkLst>
      </pc:sldChg>
      <pc:sldChg chg="del">
        <pc:chgData name="Phil Le" userId="d56789386392244e" providerId="LiveId" clId="{2E27ED74-EE75-4E22-8A08-34C8BE372898}" dt="2026-04-11T21:43:03.062" v="153" actId="47"/>
        <pc:sldMkLst>
          <pc:docMk/>
          <pc:sldMk cId="3273296629" sldId="2989"/>
        </pc:sldMkLst>
      </pc:sldChg>
      <pc:sldChg chg="del">
        <pc:chgData name="Phil Le" userId="d56789386392244e" providerId="LiveId" clId="{2E27ED74-EE75-4E22-8A08-34C8BE372898}" dt="2026-04-11T21:43:03.062" v="153" actId="47"/>
        <pc:sldMkLst>
          <pc:docMk/>
          <pc:sldMk cId="2404005906" sldId="2990"/>
        </pc:sldMkLst>
      </pc:sldChg>
      <pc:sldChg chg="del">
        <pc:chgData name="Phil Le" userId="d56789386392244e" providerId="LiveId" clId="{2E27ED74-EE75-4E22-8A08-34C8BE372898}" dt="2026-04-11T21:43:03.062" v="153" actId="47"/>
        <pc:sldMkLst>
          <pc:docMk/>
          <pc:sldMk cId="151636298" sldId="2991"/>
        </pc:sldMkLst>
      </pc:sldChg>
      <pc:sldChg chg="del">
        <pc:chgData name="Phil Le" userId="d56789386392244e" providerId="LiveId" clId="{2E27ED74-EE75-4E22-8A08-34C8BE372898}" dt="2026-04-11T21:43:03.062" v="153" actId="47"/>
        <pc:sldMkLst>
          <pc:docMk/>
          <pc:sldMk cId="1096769577" sldId="2992"/>
        </pc:sldMkLst>
      </pc:sldChg>
      <pc:sldChg chg="del">
        <pc:chgData name="Phil Le" userId="d56789386392244e" providerId="LiveId" clId="{2E27ED74-EE75-4E22-8A08-34C8BE372898}" dt="2026-04-12T14:35:05.713" v="300" actId="47"/>
        <pc:sldMkLst>
          <pc:docMk/>
          <pc:sldMk cId="0" sldId="3002"/>
        </pc:sldMkLst>
      </pc:sldChg>
      <pc:sldChg chg="del">
        <pc:chgData name="Phil Le" userId="d56789386392244e" providerId="LiveId" clId="{2E27ED74-EE75-4E22-8A08-34C8BE372898}" dt="2026-04-12T14:35:07.362" v="301" actId="47"/>
        <pc:sldMkLst>
          <pc:docMk/>
          <pc:sldMk cId="0" sldId="3003"/>
        </pc:sldMkLst>
      </pc:sldChg>
      <pc:sldChg chg="del">
        <pc:chgData name="Phil Le" userId="d56789386392244e" providerId="LiveId" clId="{2E27ED74-EE75-4E22-8A08-34C8BE372898}" dt="2026-04-12T14:34:20.373" v="285" actId="47"/>
        <pc:sldMkLst>
          <pc:docMk/>
          <pc:sldMk cId="0" sldId="3007"/>
        </pc:sldMkLst>
      </pc:sldChg>
      <pc:sldChg chg="del">
        <pc:chgData name="Phil Le" userId="d56789386392244e" providerId="LiveId" clId="{2E27ED74-EE75-4E22-8A08-34C8BE372898}" dt="2026-04-12T14:34:21.189" v="286" actId="47"/>
        <pc:sldMkLst>
          <pc:docMk/>
          <pc:sldMk cId="4144277069" sldId="3008"/>
        </pc:sldMkLst>
      </pc:sldChg>
      <pc:sldChg chg="del">
        <pc:chgData name="Phil Le" userId="d56789386392244e" providerId="LiveId" clId="{2E27ED74-EE75-4E22-8A08-34C8BE372898}" dt="2026-04-12T14:34:23.023" v="287" actId="47"/>
        <pc:sldMkLst>
          <pc:docMk/>
          <pc:sldMk cId="2077247558" sldId="3009"/>
        </pc:sldMkLst>
      </pc:sldChg>
      <pc:sldChg chg="del">
        <pc:chgData name="Phil Le" userId="d56789386392244e" providerId="LiveId" clId="{2E27ED74-EE75-4E22-8A08-34C8BE372898}" dt="2026-04-12T14:34:26.833" v="288" actId="47"/>
        <pc:sldMkLst>
          <pc:docMk/>
          <pc:sldMk cId="4166503006" sldId="3010"/>
        </pc:sldMkLst>
      </pc:sldChg>
      <pc:sldChg chg="del">
        <pc:chgData name="Phil Le" userId="d56789386392244e" providerId="LiveId" clId="{2E27ED74-EE75-4E22-8A08-34C8BE372898}" dt="2026-04-12T14:34:27.386" v="289" actId="47"/>
        <pc:sldMkLst>
          <pc:docMk/>
          <pc:sldMk cId="0" sldId="3011"/>
        </pc:sldMkLst>
      </pc:sldChg>
      <pc:sldChg chg="del">
        <pc:chgData name="Phil Le" userId="d56789386392244e" providerId="LiveId" clId="{2E27ED74-EE75-4E22-8A08-34C8BE372898}" dt="2026-04-12T14:34:27.844" v="290" actId="47"/>
        <pc:sldMkLst>
          <pc:docMk/>
          <pc:sldMk cId="0" sldId="3012"/>
        </pc:sldMkLst>
      </pc:sldChg>
      <pc:sldChg chg="del">
        <pc:chgData name="Phil Le" userId="d56789386392244e" providerId="LiveId" clId="{2E27ED74-EE75-4E22-8A08-34C8BE372898}" dt="2026-04-12T14:34:28.305" v="291" actId="47"/>
        <pc:sldMkLst>
          <pc:docMk/>
          <pc:sldMk cId="0" sldId="3013"/>
        </pc:sldMkLst>
      </pc:sldChg>
      <pc:sldChg chg="del">
        <pc:chgData name="Phil Le" userId="d56789386392244e" providerId="LiveId" clId="{2E27ED74-EE75-4E22-8A08-34C8BE372898}" dt="2026-04-12T14:34:28.778" v="292" actId="47"/>
        <pc:sldMkLst>
          <pc:docMk/>
          <pc:sldMk cId="0" sldId="3014"/>
        </pc:sldMkLst>
      </pc:sldChg>
      <pc:sldChg chg="del">
        <pc:chgData name="Phil Le" userId="d56789386392244e" providerId="LiveId" clId="{2E27ED74-EE75-4E22-8A08-34C8BE372898}" dt="2026-04-12T14:34:29.449" v="293" actId="47"/>
        <pc:sldMkLst>
          <pc:docMk/>
          <pc:sldMk cId="0" sldId="3015"/>
        </pc:sldMkLst>
      </pc:sldChg>
      <pc:sldChg chg="delSp modSp add mod setBg delDesignElem">
        <pc:chgData name="Phil Le" userId="d56789386392244e" providerId="LiveId" clId="{2E27ED74-EE75-4E22-8A08-34C8BE372898}" dt="2026-04-11T21:41:20.949" v="136" actId="207"/>
        <pc:sldMkLst>
          <pc:docMk/>
          <pc:sldMk cId="1724576975" sldId="3016"/>
        </pc:sldMkLst>
        <pc:spChg chg="mod">
          <ac:chgData name="Phil Le" userId="d56789386392244e" providerId="LiveId" clId="{2E27ED74-EE75-4E22-8A08-34C8BE372898}" dt="2026-04-11T21:41:20.949" v="136" actId="207"/>
          <ac:spMkLst>
            <pc:docMk/>
            <pc:sldMk cId="1724576975" sldId="3016"/>
            <ac:spMk id="23554" creationId="{9E655FC8-84DD-30A5-A82A-29F8CEED9A49}"/>
          </ac:spMkLst>
        </pc:spChg>
        <pc:spChg chg="del">
          <ac:chgData name="Phil Le" userId="d56789386392244e" providerId="LiveId" clId="{2E27ED74-EE75-4E22-8A08-34C8BE372898}" dt="2026-04-11T21:40:55.210" v="133"/>
          <ac:spMkLst>
            <pc:docMk/>
            <pc:sldMk cId="1724576975" sldId="3016"/>
            <ac:spMk id="23570" creationId="{C928C55F-6F25-0716-85E1-1488F5EDD15A}"/>
          </ac:spMkLst>
        </pc:spChg>
        <pc:spChg chg="del">
          <ac:chgData name="Phil Le" userId="d56789386392244e" providerId="LiveId" clId="{2E27ED74-EE75-4E22-8A08-34C8BE372898}" dt="2026-04-11T21:40:55.210" v="133"/>
          <ac:spMkLst>
            <pc:docMk/>
            <pc:sldMk cId="1724576975" sldId="3016"/>
            <ac:spMk id="23572" creationId="{D5713E50-77B1-55DC-FF0C-0C5BA3977989}"/>
          </ac:spMkLst>
        </pc:spChg>
        <pc:spChg chg="del">
          <ac:chgData name="Phil Le" userId="d56789386392244e" providerId="LiveId" clId="{2E27ED74-EE75-4E22-8A08-34C8BE372898}" dt="2026-04-11T21:40:55.210" v="133"/>
          <ac:spMkLst>
            <pc:docMk/>
            <pc:sldMk cId="1724576975" sldId="3016"/>
            <ac:spMk id="23574" creationId="{AD77B9A5-4153-F2E3-5602-FA64F6F320E5}"/>
          </ac:spMkLst>
        </pc:spChg>
      </pc:sldChg>
      <pc:sldChg chg="delSp modSp add setBg delDesignElem">
        <pc:chgData name="Phil Le" userId="d56789386392244e" providerId="LiveId" clId="{2E27ED74-EE75-4E22-8A08-34C8BE372898}" dt="2026-04-11T21:41:57.940" v="140"/>
        <pc:sldMkLst>
          <pc:docMk/>
          <pc:sldMk cId="2005631315" sldId="3017"/>
        </pc:sldMkLst>
        <pc:spChg chg="mod">
          <ac:chgData name="Phil Le" userId="d56789386392244e" providerId="LiveId" clId="{2E27ED74-EE75-4E22-8A08-34C8BE372898}" dt="2026-04-11T21:41:57.940" v="140"/>
          <ac:spMkLst>
            <pc:docMk/>
            <pc:sldMk cId="2005631315" sldId="3017"/>
            <ac:spMk id="23554" creationId="{F8EF9527-A904-A1AF-AC72-D006A16331BF}"/>
          </ac:spMkLst>
        </pc:spChg>
        <pc:spChg chg="del">
          <ac:chgData name="Phil Le" userId="d56789386392244e" providerId="LiveId" clId="{2E27ED74-EE75-4E22-8A08-34C8BE372898}" dt="2026-04-11T21:41:39.993" v="139"/>
          <ac:spMkLst>
            <pc:docMk/>
            <pc:sldMk cId="2005631315" sldId="3017"/>
            <ac:spMk id="23570" creationId="{EF056646-707E-BA98-0CEC-A70083CD35DA}"/>
          </ac:spMkLst>
        </pc:spChg>
        <pc:spChg chg="del">
          <ac:chgData name="Phil Le" userId="d56789386392244e" providerId="LiveId" clId="{2E27ED74-EE75-4E22-8A08-34C8BE372898}" dt="2026-04-11T21:41:39.993" v="139"/>
          <ac:spMkLst>
            <pc:docMk/>
            <pc:sldMk cId="2005631315" sldId="3017"/>
            <ac:spMk id="23572" creationId="{397090D2-0CC4-64B4-5BA9-0F218A544C5C}"/>
          </ac:spMkLst>
        </pc:spChg>
        <pc:spChg chg="del">
          <ac:chgData name="Phil Le" userId="d56789386392244e" providerId="LiveId" clId="{2E27ED74-EE75-4E22-8A08-34C8BE372898}" dt="2026-04-11T21:41:39.993" v="139"/>
          <ac:spMkLst>
            <pc:docMk/>
            <pc:sldMk cId="2005631315" sldId="3017"/>
            <ac:spMk id="23574" creationId="{2756F5C1-4EB4-31A3-6B91-757C5E25D59B}"/>
          </ac:spMkLst>
        </pc:spChg>
      </pc:sldChg>
      <pc:sldChg chg="modSp add mod">
        <pc:chgData name="Phil Le" userId="d56789386392244e" providerId="LiveId" clId="{2E27ED74-EE75-4E22-8A08-34C8BE372898}" dt="2026-04-11T21:42:32.039" v="151" actId="20577"/>
        <pc:sldMkLst>
          <pc:docMk/>
          <pc:sldMk cId="3943917521" sldId="3018"/>
        </pc:sldMkLst>
        <pc:spChg chg="mod">
          <ac:chgData name="Phil Le" userId="d56789386392244e" providerId="LiveId" clId="{2E27ED74-EE75-4E22-8A08-34C8BE372898}" dt="2026-04-11T21:42:32.039" v="151" actId="20577"/>
          <ac:spMkLst>
            <pc:docMk/>
            <pc:sldMk cId="3943917521" sldId="3018"/>
            <ac:spMk id="23554" creationId="{C288626E-29E5-D5B3-00C9-75C6753E2E60}"/>
          </ac:spMkLst>
        </pc:spChg>
      </pc:sldChg>
      <pc:sldChg chg="modSp add">
        <pc:chgData name="Phil Le" userId="d56789386392244e" providerId="LiveId" clId="{2E27ED74-EE75-4E22-8A08-34C8BE372898}" dt="2026-04-11T21:43:28.105" v="156" actId="14100"/>
        <pc:sldMkLst>
          <pc:docMk/>
          <pc:sldMk cId="1636288192" sldId="3019"/>
        </pc:sldMkLst>
        <pc:spChg chg="mod">
          <ac:chgData name="Phil Le" userId="d56789386392244e" providerId="LiveId" clId="{2E27ED74-EE75-4E22-8A08-34C8BE372898}" dt="2026-04-11T21:43:28.105" v="156" actId="14100"/>
          <ac:spMkLst>
            <pc:docMk/>
            <pc:sldMk cId="1636288192" sldId="3019"/>
            <ac:spMk id="23554" creationId="{B73D0797-BE03-315A-4515-DDAF795EFC84}"/>
          </ac:spMkLst>
        </pc:spChg>
      </pc:sldChg>
      <pc:sldChg chg="modSp add">
        <pc:chgData name="Phil Le" userId="d56789386392244e" providerId="LiveId" clId="{2E27ED74-EE75-4E22-8A08-34C8BE372898}" dt="2026-04-12T14:06:26.882" v="159"/>
        <pc:sldMkLst>
          <pc:docMk/>
          <pc:sldMk cId="2521640545" sldId="3020"/>
        </pc:sldMkLst>
        <pc:spChg chg="mod">
          <ac:chgData name="Phil Le" userId="d56789386392244e" providerId="LiveId" clId="{2E27ED74-EE75-4E22-8A08-34C8BE372898}" dt="2026-04-12T14:06:26.882" v="159"/>
          <ac:spMkLst>
            <pc:docMk/>
            <pc:sldMk cId="2521640545" sldId="3020"/>
            <ac:spMk id="23554" creationId="{39E4E31F-75EF-6905-BAC4-72740CE9BD9B}"/>
          </ac:spMkLst>
        </pc:spChg>
      </pc:sldChg>
      <pc:sldChg chg="modSp add">
        <pc:chgData name="Phil Le" userId="d56789386392244e" providerId="LiveId" clId="{2E27ED74-EE75-4E22-8A08-34C8BE372898}" dt="2026-04-12T14:07:07.924" v="162"/>
        <pc:sldMkLst>
          <pc:docMk/>
          <pc:sldMk cId="1622595321" sldId="3021"/>
        </pc:sldMkLst>
        <pc:spChg chg="mod">
          <ac:chgData name="Phil Le" userId="d56789386392244e" providerId="LiveId" clId="{2E27ED74-EE75-4E22-8A08-34C8BE372898}" dt="2026-04-12T14:07:07.924" v="162"/>
          <ac:spMkLst>
            <pc:docMk/>
            <pc:sldMk cId="1622595321" sldId="3021"/>
            <ac:spMk id="23554" creationId="{54258B7C-FD42-2108-A851-7D0BADAEFBEC}"/>
          </ac:spMkLst>
        </pc:spChg>
      </pc:sldChg>
      <pc:sldChg chg="modSp add mod">
        <pc:chgData name="Phil Le" userId="d56789386392244e" providerId="LiveId" clId="{2E27ED74-EE75-4E22-8A08-34C8BE372898}" dt="2026-04-12T14:08:14.923" v="194" actId="20577"/>
        <pc:sldMkLst>
          <pc:docMk/>
          <pc:sldMk cId="2852051780" sldId="3022"/>
        </pc:sldMkLst>
        <pc:spChg chg="mod">
          <ac:chgData name="Phil Le" userId="d56789386392244e" providerId="LiveId" clId="{2E27ED74-EE75-4E22-8A08-34C8BE372898}" dt="2026-04-12T14:08:14.923" v="194" actId="20577"/>
          <ac:spMkLst>
            <pc:docMk/>
            <pc:sldMk cId="2852051780" sldId="3022"/>
            <ac:spMk id="23554" creationId="{9DA167B3-151C-2A95-5DDE-67D06CB7F0CF}"/>
          </ac:spMkLst>
        </pc:spChg>
      </pc:sldChg>
      <pc:sldChg chg="modSp add mod">
        <pc:chgData name="Phil Le" userId="d56789386392244e" providerId="LiveId" clId="{2E27ED74-EE75-4E22-8A08-34C8BE372898}" dt="2026-04-12T14:08:48.489" v="212" actId="20577"/>
        <pc:sldMkLst>
          <pc:docMk/>
          <pc:sldMk cId="1904673352" sldId="3023"/>
        </pc:sldMkLst>
        <pc:spChg chg="mod">
          <ac:chgData name="Phil Le" userId="d56789386392244e" providerId="LiveId" clId="{2E27ED74-EE75-4E22-8A08-34C8BE372898}" dt="2026-04-12T14:08:48.489" v="212" actId="20577"/>
          <ac:spMkLst>
            <pc:docMk/>
            <pc:sldMk cId="1904673352" sldId="3023"/>
            <ac:spMk id="23554" creationId="{B0106C79-0BA9-6AE7-A805-A1A2007DB55D}"/>
          </ac:spMkLst>
        </pc:spChg>
      </pc:sldChg>
      <pc:sldChg chg="modSp add mod">
        <pc:chgData name="Phil Le" userId="d56789386392244e" providerId="LiveId" clId="{2E27ED74-EE75-4E22-8A08-34C8BE372898}" dt="2026-04-12T14:14:56.441" v="218" actId="120"/>
        <pc:sldMkLst>
          <pc:docMk/>
          <pc:sldMk cId="0" sldId="3024"/>
        </pc:sldMkLst>
        <pc:spChg chg="mod">
          <ac:chgData name="Phil Le" userId="d56789386392244e" providerId="LiveId" clId="{2E27ED74-EE75-4E22-8A08-34C8BE372898}" dt="2026-04-12T14:14:54.374" v="217" actId="120"/>
          <ac:spMkLst>
            <pc:docMk/>
            <pc:sldMk cId="0" sldId="3024"/>
            <ac:spMk id="2" creationId="{00000000-0000-0000-0000-000000000000}"/>
          </ac:spMkLst>
        </pc:spChg>
        <pc:spChg chg="mod">
          <ac:chgData name="Phil Le" userId="d56789386392244e" providerId="LiveId" clId="{2E27ED74-EE75-4E22-8A08-34C8BE372898}" dt="2026-04-12T14:14:56.441" v="218" actId="120"/>
          <ac:spMkLst>
            <pc:docMk/>
            <pc:sldMk cId="0" sldId="3024"/>
            <ac:spMk id="4" creationId="{E3F1010B-3933-3C17-9610-9494F8ED6CE7}"/>
          </ac:spMkLst>
        </pc:spChg>
      </pc:sldChg>
      <pc:sldChg chg="modSp add mod">
        <pc:chgData name="Phil Le" userId="d56789386392244e" providerId="LiveId" clId="{2E27ED74-EE75-4E22-8A08-34C8BE372898}" dt="2026-04-12T14:15:01.182" v="220" actId="120"/>
        <pc:sldMkLst>
          <pc:docMk/>
          <pc:sldMk cId="2500653759" sldId="3025"/>
        </pc:sldMkLst>
        <pc:spChg chg="mod">
          <ac:chgData name="Phil Le" userId="d56789386392244e" providerId="LiveId" clId="{2E27ED74-EE75-4E22-8A08-34C8BE372898}" dt="2026-04-12T14:14:59.260" v="219" actId="120"/>
          <ac:spMkLst>
            <pc:docMk/>
            <pc:sldMk cId="2500653759" sldId="3025"/>
            <ac:spMk id="2" creationId="{ED67220D-6086-9981-A925-75BC2634C299}"/>
          </ac:spMkLst>
        </pc:spChg>
        <pc:spChg chg="mod">
          <ac:chgData name="Phil Le" userId="d56789386392244e" providerId="LiveId" clId="{2E27ED74-EE75-4E22-8A08-34C8BE372898}" dt="2026-04-12T14:15:01.182" v="220" actId="120"/>
          <ac:spMkLst>
            <pc:docMk/>
            <pc:sldMk cId="2500653759" sldId="3025"/>
            <ac:spMk id="4" creationId="{94909A44-7FBD-E1F9-31C2-ABD7B49C901C}"/>
          </ac:spMkLst>
        </pc:spChg>
      </pc:sldChg>
      <pc:sldChg chg="modSp add">
        <pc:chgData name="Phil Le" userId="d56789386392244e" providerId="LiveId" clId="{2E27ED74-EE75-4E22-8A08-34C8BE372898}" dt="2026-04-12T14:15:32.363" v="224"/>
        <pc:sldMkLst>
          <pc:docMk/>
          <pc:sldMk cId="572334252" sldId="3026"/>
        </pc:sldMkLst>
        <pc:spChg chg="mod">
          <ac:chgData name="Phil Le" userId="d56789386392244e" providerId="LiveId" clId="{2E27ED74-EE75-4E22-8A08-34C8BE372898}" dt="2026-04-12T14:15:32.363" v="224"/>
          <ac:spMkLst>
            <pc:docMk/>
            <pc:sldMk cId="572334252" sldId="3026"/>
            <ac:spMk id="23554" creationId="{42D12C9B-5728-1DB5-7F2D-547273E469F3}"/>
          </ac:spMkLst>
        </pc:spChg>
      </pc:sldChg>
      <pc:sldChg chg="modSp add mod">
        <pc:chgData name="Phil Le" userId="d56789386392244e" providerId="LiveId" clId="{2E27ED74-EE75-4E22-8A08-34C8BE372898}" dt="2026-04-12T14:15:53.039" v="231" actId="20577"/>
        <pc:sldMkLst>
          <pc:docMk/>
          <pc:sldMk cId="2654523409" sldId="3027"/>
        </pc:sldMkLst>
        <pc:spChg chg="mod">
          <ac:chgData name="Phil Le" userId="d56789386392244e" providerId="LiveId" clId="{2E27ED74-EE75-4E22-8A08-34C8BE372898}" dt="2026-04-12T14:15:53.039" v="231" actId="20577"/>
          <ac:spMkLst>
            <pc:docMk/>
            <pc:sldMk cId="2654523409" sldId="3027"/>
            <ac:spMk id="23554" creationId="{B9E95CD8-F56B-C618-BB6C-7353ACC6889F}"/>
          </ac:spMkLst>
        </pc:spChg>
      </pc:sldChg>
      <pc:sldChg chg="modSp add">
        <pc:chgData name="Phil Le" userId="d56789386392244e" providerId="LiveId" clId="{2E27ED74-EE75-4E22-8A08-34C8BE372898}" dt="2026-04-12T14:16:16.085" v="234"/>
        <pc:sldMkLst>
          <pc:docMk/>
          <pc:sldMk cId="2598035221" sldId="3028"/>
        </pc:sldMkLst>
        <pc:spChg chg="mod">
          <ac:chgData name="Phil Le" userId="d56789386392244e" providerId="LiveId" clId="{2E27ED74-EE75-4E22-8A08-34C8BE372898}" dt="2026-04-12T14:16:16.085" v="234"/>
          <ac:spMkLst>
            <pc:docMk/>
            <pc:sldMk cId="2598035221" sldId="3028"/>
            <ac:spMk id="23554" creationId="{2FD1DCE0-4B3B-511A-97C0-14BDDFE1C10C}"/>
          </ac:spMkLst>
        </pc:spChg>
      </pc:sldChg>
      <pc:sldChg chg="modSp add">
        <pc:chgData name="Phil Le" userId="d56789386392244e" providerId="LiveId" clId="{2E27ED74-EE75-4E22-8A08-34C8BE372898}" dt="2026-04-12T14:16:37.920" v="237"/>
        <pc:sldMkLst>
          <pc:docMk/>
          <pc:sldMk cId="3216651197" sldId="3029"/>
        </pc:sldMkLst>
        <pc:spChg chg="mod">
          <ac:chgData name="Phil Le" userId="d56789386392244e" providerId="LiveId" clId="{2E27ED74-EE75-4E22-8A08-34C8BE372898}" dt="2026-04-12T14:16:37.920" v="237"/>
          <ac:spMkLst>
            <pc:docMk/>
            <pc:sldMk cId="3216651197" sldId="3029"/>
            <ac:spMk id="23554" creationId="{F82C2798-89C8-7279-E399-8433B1C676F2}"/>
          </ac:spMkLst>
        </pc:spChg>
      </pc:sldChg>
      <pc:sldChg chg="modSp add mod">
        <pc:chgData name="Phil Le" userId="d56789386392244e" providerId="LiveId" clId="{2E27ED74-EE75-4E22-8A08-34C8BE372898}" dt="2026-04-12T14:22:27.906" v="281" actId="20577"/>
        <pc:sldMkLst>
          <pc:docMk/>
          <pc:sldMk cId="1938950834" sldId="3030"/>
        </pc:sldMkLst>
        <pc:spChg chg="mod">
          <ac:chgData name="Phil Le" userId="d56789386392244e" providerId="LiveId" clId="{2E27ED74-EE75-4E22-8A08-34C8BE372898}" dt="2026-04-12T14:22:27.906" v="281" actId="20577"/>
          <ac:spMkLst>
            <pc:docMk/>
            <pc:sldMk cId="1938950834" sldId="3030"/>
            <ac:spMk id="23554" creationId="{D2B484A7-2253-08D2-CCCB-D72A5C257353}"/>
          </ac:spMkLst>
        </pc:spChg>
      </pc:sldChg>
      <pc:sldChg chg="add">
        <pc:chgData name="Phil Le" userId="d56789386392244e" providerId="LiveId" clId="{2E27ED74-EE75-4E22-8A08-34C8BE372898}" dt="2026-04-12T14:34:08.072" v="282"/>
        <pc:sldMkLst>
          <pc:docMk/>
          <pc:sldMk cId="0" sldId="3031"/>
        </pc:sldMkLst>
      </pc:sldChg>
      <pc:sldChg chg="modSp add mod">
        <pc:chgData name="Phil Le" userId="d56789386392244e" providerId="LiveId" clId="{2E27ED74-EE75-4E22-8A08-34C8BE372898}" dt="2026-04-12T14:36:42.446" v="317" actId="20577"/>
        <pc:sldMkLst>
          <pc:docMk/>
          <pc:sldMk cId="3182282678" sldId="3032"/>
        </pc:sldMkLst>
        <pc:spChg chg="mod">
          <ac:chgData name="Phil Le" userId="d56789386392244e" providerId="LiveId" clId="{2E27ED74-EE75-4E22-8A08-34C8BE372898}" dt="2026-04-12T14:36:42.446" v="317" actId="20577"/>
          <ac:spMkLst>
            <pc:docMk/>
            <pc:sldMk cId="3182282678" sldId="3032"/>
            <ac:spMk id="23554" creationId="{B291F4B8-DD62-29FB-05C2-2216FA8343A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38</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39</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4FA38DC-ECA2-27BF-BD02-E2B8B55F133B}"/>
              </a:ext>
            </a:extLst>
          </p:cNvPr>
          <p:cNvPicPr>
            <a:picLocks noChangeAspect="1"/>
          </p:cNvPicPr>
          <p:nvPr/>
        </p:nvPicPr>
        <p:blipFill>
          <a:blip r:embed="rId3">
            <a:extLst>
              <a:ext uri="{28A0092B-C50C-407E-A947-70E740481C1C}">
                <a14:useLocalDpi xmlns:a14="http://schemas.microsoft.com/office/drawing/2010/main" val="0"/>
              </a:ext>
            </a:extLst>
          </a:blip>
          <a:srcRect l="777" r="15069" b="2"/>
          <a:stretch>
            <a:fillRect/>
          </a:stretch>
        </p:blipFill>
        <p:spPr>
          <a:xfrm>
            <a:off x="2479889" y="1190"/>
            <a:ext cx="3635161" cy="5142310"/>
          </a:xfrm>
          <a:custGeom>
            <a:avLst/>
            <a:gdLst/>
            <a:ahLst/>
            <a:cxnLst/>
            <a:rect l="l" t="t" r="r" b="b"/>
            <a:pathLst>
              <a:path w="5110407" h="6856413">
                <a:moveTo>
                  <a:pt x="121782" y="0"/>
                </a:moveTo>
                <a:lnTo>
                  <a:pt x="4731440" y="0"/>
                </a:lnTo>
                <a:lnTo>
                  <a:pt x="4775629" y="179775"/>
                </a:lnTo>
                <a:cubicBezTo>
                  <a:pt x="5052916" y="1415453"/>
                  <a:pt x="5165791" y="2739148"/>
                  <a:pt x="5084710" y="4108260"/>
                </a:cubicBezTo>
                <a:cubicBezTo>
                  <a:pt x="5038379" y="4890611"/>
                  <a:pt x="4930907" y="5650759"/>
                  <a:pt x="4768709" y="6381464"/>
                </a:cubicBezTo>
                <a:lnTo>
                  <a:pt x="4653290" y="6856413"/>
                </a:lnTo>
                <a:lnTo>
                  <a:pt x="0" y="6856413"/>
                </a:lnTo>
                <a:lnTo>
                  <a:pt x="21062" y="6803488"/>
                </a:lnTo>
                <a:cubicBezTo>
                  <a:pt x="355644" y="5917239"/>
                  <a:pt x="573134" y="4914171"/>
                  <a:pt x="636462" y="3844830"/>
                </a:cubicBezTo>
                <a:cubicBezTo>
                  <a:pt x="713862" y="2537857"/>
                  <a:pt x="550895" y="1302013"/>
                  <a:pt x="203879" y="236924"/>
                </a:cubicBezTo>
                <a:close/>
              </a:path>
            </a:pathLst>
          </a:custGeom>
        </p:spPr>
      </p:pic>
      <p:sp>
        <p:nvSpPr>
          <p:cNvPr id="2050" name="Rectangle 3"/>
          <p:cNvSpPr>
            <a:spLocks noGrp="1" noChangeArrowheads="1"/>
          </p:cNvSpPr>
          <p:nvPr>
            <p:ph type="body" idx="4294967295"/>
          </p:nvPr>
        </p:nvSpPr>
        <p:spPr>
          <a:xfrm>
            <a:off x="6312693" y="364330"/>
            <a:ext cx="2469357" cy="4289822"/>
          </a:xfrm>
        </p:spPr>
        <p:txBody>
          <a:bodyPr vert="horz" lIns="91440" tIns="45720" rIns="91440" bIns="45720" rtlCol="0" anchor="ctr">
            <a:normAutofit/>
          </a:bodyPr>
          <a:lstStyle/>
          <a:p>
            <a:pPr marL="0" indent="-228600" eaLnBrk="1" hangingPunct="1">
              <a:lnSpc>
                <a:spcPct val="90000"/>
              </a:lnSpc>
              <a:buFont typeface="Arial" panose="020B0604020202020204" pitchFamily="34" charset="0"/>
              <a:buChar char="•"/>
            </a:pPr>
            <a:br>
              <a:rPr lang="en-US" sz="1400" b="1" kern="1200" dirty="0"/>
            </a:br>
            <a:r>
              <a:rPr lang="en-US" sz="1400" b="1" kern="1200" dirty="0"/>
              <a:t>Easter Sunday 2</a:t>
            </a:r>
          </a:p>
          <a:p>
            <a:pPr marL="0" indent="-228600" eaLnBrk="1" hangingPunct="1">
              <a:lnSpc>
                <a:spcPct val="90000"/>
              </a:lnSpc>
              <a:buFont typeface="Arial" panose="020B0604020202020204" pitchFamily="34" charset="0"/>
              <a:buChar char="•"/>
            </a:pPr>
            <a:r>
              <a:rPr lang="en-US" sz="1400" i="1" kern="1200" dirty="0"/>
              <a:t>Gather Hymn:  </a:t>
            </a:r>
          </a:p>
          <a:p>
            <a:pPr marL="0" indent="-228600" eaLnBrk="1" hangingPunct="1">
              <a:lnSpc>
                <a:spcPct val="90000"/>
              </a:lnSpc>
              <a:buFont typeface="Arial" panose="020B0604020202020204" pitchFamily="34" charset="0"/>
              <a:buChar char="•"/>
            </a:pPr>
            <a:r>
              <a:rPr lang="en-US" sz="1400" b="1" kern="1200" dirty="0"/>
              <a:t>  Sing A New Song</a:t>
            </a:r>
          </a:p>
          <a:p>
            <a:pPr marL="0" indent="-228600" eaLnBrk="1" hangingPunct="1">
              <a:lnSpc>
                <a:spcPct val="90000"/>
              </a:lnSpc>
              <a:buFont typeface="Arial" panose="020B0604020202020204" pitchFamily="34" charset="0"/>
              <a:buChar char="•"/>
            </a:pPr>
            <a:r>
              <a:rPr lang="en-US" sz="1400" i="1" kern="1200" dirty="0"/>
              <a:t>Sprinkling Rite Hymn:  </a:t>
            </a:r>
          </a:p>
          <a:p>
            <a:pPr marL="0" indent="-228600" eaLnBrk="1" hangingPunct="1">
              <a:lnSpc>
                <a:spcPct val="90000"/>
              </a:lnSpc>
              <a:buFont typeface="Arial" panose="020B0604020202020204" pitchFamily="34" charset="0"/>
              <a:buChar char="•"/>
            </a:pPr>
            <a:r>
              <a:rPr lang="en-US" sz="1400" b="1" kern="1200" dirty="0"/>
              <a:t>   Water of Life</a:t>
            </a:r>
          </a:p>
          <a:p>
            <a:pPr marL="0" indent="-228600" eaLnBrk="1" hangingPunct="1">
              <a:lnSpc>
                <a:spcPct val="90000"/>
              </a:lnSpc>
              <a:buFont typeface="Arial" panose="020B0604020202020204" pitchFamily="34" charset="0"/>
              <a:buChar char="•"/>
            </a:pPr>
            <a:r>
              <a:rPr lang="en-US" sz="1400" i="1" kern="1200" dirty="0"/>
              <a:t>Responsorial Psalm:  </a:t>
            </a:r>
          </a:p>
          <a:p>
            <a:pPr indent="-228600" eaLnBrk="1" hangingPunct="1">
              <a:lnSpc>
                <a:spcPct val="90000"/>
              </a:lnSpc>
              <a:buFont typeface="Arial" panose="020B0604020202020204" pitchFamily="34" charset="0"/>
              <a:buChar char="•"/>
              <a:defRPr/>
            </a:pPr>
            <a:r>
              <a:rPr lang="en-US" sz="1400" b="1" kern="1200" dirty="0"/>
              <a:t>118 Give Thanks to the Lord</a:t>
            </a:r>
          </a:p>
          <a:p>
            <a:pPr indent="-228600" eaLnBrk="1" hangingPunct="1">
              <a:lnSpc>
                <a:spcPct val="90000"/>
              </a:lnSpc>
              <a:buFont typeface="Arial" panose="020B0604020202020204" pitchFamily="34" charset="0"/>
              <a:buChar char="•"/>
              <a:defRPr/>
            </a:pPr>
            <a:r>
              <a:rPr lang="en-US" sz="1400" i="1" kern="1200" dirty="0"/>
              <a:t>Prep. of the Gifts Hymn: </a:t>
            </a:r>
            <a:r>
              <a:rPr lang="en-US" sz="1400" b="1" kern="1200" dirty="0"/>
              <a:t> </a:t>
            </a:r>
          </a:p>
          <a:p>
            <a:pPr indent="-228600" eaLnBrk="1" hangingPunct="1">
              <a:lnSpc>
                <a:spcPct val="90000"/>
              </a:lnSpc>
              <a:buFont typeface="Arial" panose="020B0604020202020204" pitchFamily="34" charset="0"/>
              <a:buChar char="•"/>
              <a:defRPr/>
            </a:pPr>
            <a:r>
              <a:rPr lang="en-US" altLang="en-US" sz="1400" b="1" kern="1200" dirty="0"/>
              <a:t>	Come, Follow Me.</a:t>
            </a:r>
            <a:endParaRPr lang="en-US" sz="1400" kern="1200" dirty="0"/>
          </a:p>
          <a:p>
            <a:pPr indent="-228600" eaLnBrk="1" hangingPunct="1">
              <a:lnSpc>
                <a:spcPct val="90000"/>
              </a:lnSpc>
              <a:buFont typeface="Arial" panose="020B0604020202020204" pitchFamily="34" charset="0"/>
              <a:buChar char="•"/>
              <a:defRPr/>
            </a:pPr>
            <a:r>
              <a:rPr lang="en-US" sz="1400" i="1" kern="1200" dirty="0"/>
              <a:t>Communion Hymn: </a:t>
            </a:r>
          </a:p>
          <a:p>
            <a:pPr indent="-228600" eaLnBrk="1" hangingPunct="1">
              <a:lnSpc>
                <a:spcPct val="90000"/>
              </a:lnSpc>
              <a:buFont typeface="Arial" panose="020B0604020202020204" pitchFamily="34" charset="0"/>
              <a:buChar char="•"/>
              <a:defRPr/>
            </a:pPr>
            <a:r>
              <a:rPr lang="en-US" sz="1400" b="1" kern="1200" dirty="0"/>
              <a:t>    The Supper Of The Lord</a:t>
            </a:r>
            <a:endParaRPr lang="en-US" sz="1400" b="1" i="1" kern="1200" dirty="0"/>
          </a:p>
          <a:p>
            <a:pPr indent="-228600" eaLnBrk="1" hangingPunct="1">
              <a:lnSpc>
                <a:spcPct val="90000"/>
              </a:lnSpc>
              <a:buFont typeface="Arial" panose="020B0604020202020204" pitchFamily="34" charset="0"/>
              <a:buChar char="•"/>
              <a:defRPr/>
            </a:pPr>
            <a:r>
              <a:rPr lang="en-US" sz="1400" i="1" kern="1200" dirty="0"/>
              <a:t>Recessional Hymn:  </a:t>
            </a:r>
          </a:p>
          <a:p>
            <a:pPr indent="-228600" eaLnBrk="1" hangingPunct="1">
              <a:lnSpc>
                <a:spcPct val="90000"/>
              </a:lnSpc>
              <a:buFont typeface="Arial" panose="020B0604020202020204" pitchFamily="34" charset="0"/>
              <a:buChar char="•"/>
              <a:defRPr/>
            </a:pPr>
            <a:r>
              <a:rPr lang="en-US" sz="1400" b="1" kern="1200" dirty="0"/>
              <a:t>	Alleluia! Alleluia!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92516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2"/>
          <p:cNvSpPr>
            <a:spLocks noGrp="1"/>
          </p:cNvSpPr>
          <p:nvPr>
            <p:ph type="subTitle" idx="1"/>
          </p:nvPr>
        </p:nvSpPr>
        <p:spPr>
          <a:xfrm>
            <a:off x="381000" y="114300"/>
            <a:ext cx="8610600" cy="4914900"/>
          </a:xfrm>
        </p:spPr>
        <p:txBody>
          <a:bodyPr/>
          <a:lstStyle/>
          <a:p>
            <a:pPr algn="l"/>
            <a:r>
              <a:rPr lang="en-US" sz="3600" b="1" dirty="0">
                <a:solidFill>
                  <a:schemeClr val="bg1"/>
                </a:solidFill>
                <a:latin typeface="Tahoma" pitchFamily="34" charset="0"/>
                <a:cs typeface="Tahoma" pitchFamily="34" charset="0"/>
              </a:rPr>
              <a:t>4. </a:t>
            </a:r>
            <a:r>
              <a:rPr lang="en-US" sz="4400" b="1" dirty="0">
                <a:solidFill>
                  <a:schemeClr val="bg1"/>
                </a:solidFill>
                <a:latin typeface="Tahoma" pitchFamily="34" charset="0"/>
                <a:cs typeface="Tahoma" pitchFamily="34" charset="0"/>
              </a:rPr>
              <a:t>All generations, com forth and receive the blessing of this holy water; making us one with the God who forgives, the one who is faithful and just.</a:t>
            </a:r>
          </a:p>
        </p:txBody>
      </p:sp>
    </p:spTree>
    <p:extLst>
      <p:ext uri="{BB962C8B-B14F-4D97-AF65-F5344CB8AC3E}">
        <p14:creationId xmlns:p14="http://schemas.microsoft.com/office/powerpoint/2010/main" val="3769401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149535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Bringing new hope to the children of God, regardless of color or story; Cleansing our spirits with kindness and truth, and keeping the promise a live</a:t>
            </a:r>
          </a:p>
        </p:txBody>
      </p:sp>
    </p:spTree>
    <p:extLst>
      <p:ext uri="{BB962C8B-B14F-4D97-AF65-F5344CB8AC3E}">
        <p14:creationId xmlns:p14="http://schemas.microsoft.com/office/powerpoint/2010/main" val="1635672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3313372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Deep as the heavens and wide as the sea, your mercy and love have no ending. Guiding our steps in the journey of faith, you show us the way to your king dom.</a:t>
            </a:r>
          </a:p>
        </p:txBody>
      </p:sp>
    </p:spTree>
    <p:extLst>
      <p:ext uri="{BB962C8B-B14F-4D97-AF65-F5344CB8AC3E}">
        <p14:creationId xmlns:p14="http://schemas.microsoft.com/office/powerpoint/2010/main" val="737512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942A7-121D-6BB1-DF5C-1AFDE798B484}"/>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F8EF9527-A904-A1AF-AC72-D006A16331BF}"/>
              </a:ext>
            </a:extLst>
          </p:cNvPr>
          <p:cNvSpPr>
            <a:spLocks noGrp="1" noChangeArrowheads="1"/>
          </p:cNvSpPr>
          <p:nvPr>
            <p:ph type="ctrTitle"/>
          </p:nvPr>
        </p:nvSpPr>
        <p:spPr>
          <a:xfrm>
            <a:off x="5105400" y="2800350"/>
            <a:ext cx="3281363" cy="1999132"/>
          </a:xfrm>
        </p:spPr>
        <p:txBody>
          <a:bodyPr>
            <a:normAutofit/>
          </a:bodyPr>
          <a:lstStyle/>
          <a:p>
            <a:pPr algn="r" eaLnBrk="1" hangingPunct="1"/>
            <a:r>
              <a:rPr lang="en-US" altLang="en-US" sz="2800" dirty="0">
                <a:solidFill>
                  <a:srgbClr val="FFFF00"/>
                </a:solidFill>
              </a:rPr>
              <a:t>Gloria Hymn</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15FE1E29-308A-0AFF-86DA-D52088BB49CC}"/>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2005631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EFF4E1-BFC6-BE67-276D-91D8A3C7E896}"/>
            </a:ext>
          </a:extLst>
        </p:cNvPr>
        <p:cNvGrpSpPr/>
        <p:nvPr/>
      </p:nvGrpSpPr>
      <p:grpSpPr>
        <a:xfrm>
          <a:off x="0" y="0"/>
          <a:ext cx="0" cy="0"/>
          <a:chOff x="0" y="0"/>
          <a:chExt cx="0" cy="0"/>
        </a:xfrm>
      </p:grpSpPr>
      <p:sp>
        <p:nvSpPr>
          <p:cNvPr id="8194" name="Rectangle 5">
            <a:extLst>
              <a:ext uri="{FF2B5EF4-FFF2-40B4-BE49-F238E27FC236}">
                <a16:creationId xmlns:a16="http://schemas.microsoft.com/office/drawing/2014/main" id="{B2322A58-799C-465F-5246-A42BB4E9801C}"/>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4400">
              <a:solidFill>
                <a:schemeClr val="bg1"/>
              </a:solidFill>
            </a:endParaRPr>
          </a:p>
        </p:txBody>
      </p:sp>
      <p:sp>
        <p:nvSpPr>
          <p:cNvPr id="8195" name="Rectangle 6">
            <a:extLst>
              <a:ext uri="{FF2B5EF4-FFF2-40B4-BE49-F238E27FC236}">
                <a16:creationId xmlns:a16="http://schemas.microsoft.com/office/drawing/2014/main" id="{D4DB268C-26F3-7AA8-E59B-AD6A9C0A5B31}"/>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000">
                <a:solidFill>
                  <a:schemeClr val="bg1"/>
                </a:solidFill>
              </a:rPr>
              <a:t> </a:t>
            </a:r>
            <a:br>
              <a:rPr lang="en-US" altLang="en-US" sz="4000">
                <a:solidFill>
                  <a:schemeClr val="bg1"/>
                </a:solidFill>
              </a:rPr>
            </a:br>
            <a:endParaRPr lang="en-US" altLang="en-US" sz="5400">
              <a:solidFill>
                <a:schemeClr val="bg1"/>
              </a:solidFill>
              <a:latin typeface="Times New Roman" panose="02020603050405020304" pitchFamily="18" charset="0"/>
            </a:endParaRPr>
          </a:p>
        </p:txBody>
      </p:sp>
      <p:sp>
        <p:nvSpPr>
          <p:cNvPr id="8196" name="Rectangle 7">
            <a:extLst>
              <a:ext uri="{FF2B5EF4-FFF2-40B4-BE49-F238E27FC236}">
                <a16:creationId xmlns:a16="http://schemas.microsoft.com/office/drawing/2014/main" id="{0691EEC9-EBB4-22B9-41CD-2F3C38B8CE4D}"/>
              </a:ext>
            </a:extLst>
          </p:cNvPr>
          <p:cNvSpPr>
            <a:spLocks noChangeArrowheads="1"/>
          </p:cNvSpPr>
          <p:nvPr/>
        </p:nvSpPr>
        <p:spPr bwMode="auto">
          <a:xfrm>
            <a:off x="69850" y="438150"/>
            <a:ext cx="91440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4000" dirty="0">
                <a:solidFill>
                  <a:schemeClr val="bg1"/>
                </a:solidFill>
              </a:rPr>
              <a:t> </a:t>
            </a:r>
            <a:br>
              <a:rPr lang="en-US" altLang="en-US" sz="4000" dirty="0">
                <a:solidFill>
                  <a:schemeClr val="bg1"/>
                </a:solidFill>
              </a:rPr>
            </a:br>
            <a:br>
              <a:rPr lang="en-US" altLang="en-US" sz="4000" dirty="0">
                <a:solidFill>
                  <a:schemeClr val="bg1"/>
                </a:solidFill>
              </a:rPr>
            </a:br>
            <a:r>
              <a:rPr lang="en-US" altLang="en-US" sz="4000" b="1" dirty="0">
                <a:solidFill>
                  <a:schemeClr val="bg1"/>
                </a:solidFill>
                <a:latin typeface="Tahoma" panose="020B0604030504040204" pitchFamily="34" charset="0"/>
                <a:cs typeface="Tahoma" panose="020B0604030504040204" pitchFamily="34" charset="0"/>
              </a:rPr>
              <a:t>Sing a new song unto the Lord;</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let your song be sung from mountains high.</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Sing a new song unto the Lord, singing alleluia.</a:t>
            </a:r>
            <a:br>
              <a:rPr lang="en-US" altLang="en-US" sz="4000" dirty="0">
                <a:solidFill>
                  <a:schemeClr val="bg1"/>
                </a:solidFill>
                <a:latin typeface="Times New Roman" panose="02020603050405020304" pitchFamily="18" charset="0"/>
              </a:rPr>
            </a:br>
            <a:br>
              <a:rPr lang="en-US" altLang="en-US" sz="5400" b="1" dirty="0">
                <a:solidFill>
                  <a:schemeClr val="bg1"/>
                </a:solidFill>
                <a:latin typeface="Times New Roman" panose="02020603050405020304" pitchFamily="18" charset="0"/>
              </a:rPr>
            </a:br>
            <a:br>
              <a:rPr lang="en-US" altLang="en-US" sz="2000" dirty="0">
                <a:solidFill>
                  <a:schemeClr val="bg1"/>
                </a:solidFill>
              </a:rPr>
            </a:br>
            <a:endParaRPr lang="en-US" altLang="en-US" sz="2000" dirty="0">
              <a:solidFill>
                <a:schemeClr val="bg1"/>
              </a:solidFill>
            </a:endParaRPr>
          </a:p>
        </p:txBody>
      </p:sp>
      <p:sp>
        <p:nvSpPr>
          <p:cNvPr id="4" name="Rectangle 7">
            <a:extLst>
              <a:ext uri="{FF2B5EF4-FFF2-40B4-BE49-F238E27FC236}">
                <a16:creationId xmlns:a16="http://schemas.microsoft.com/office/drawing/2014/main" id="{BCCCC856-363B-E130-621C-6F6119A84045}"/>
              </a:ext>
            </a:extLst>
          </p:cNvPr>
          <p:cNvSpPr>
            <a:spLocks noChangeArrowheads="1"/>
          </p:cNvSpPr>
          <p:nvPr/>
        </p:nvSpPr>
        <p:spPr bwMode="auto">
          <a:xfrm>
            <a:off x="0" y="2995613"/>
            <a:ext cx="9115425" cy="196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4000" dirty="0">
                <a:solidFill>
                  <a:schemeClr val="tx2"/>
                </a:solidFill>
              </a:rPr>
            </a:br>
            <a:r>
              <a:rPr lang="en-US" altLang="en-US" sz="3200" b="1" dirty="0">
                <a:solidFill>
                  <a:srgbClr val="FFFF00"/>
                </a:solidFill>
                <a:latin typeface="Tahoma" panose="020B0604030504040204" pitchFamily="34" charset="0"/>
                <a:cs typeface="Tahoma" panose="020B0604030504040204" pitchFamily="34" charset="0"/>
              </a:rPr>
              <a:t>1</a:t>
            </a:r>
            <a:r>
              <a:rPr lang="en-US" altLang="en-US" sz="3200"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O Lord people dance for joy.</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O come before the Lord,</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and play for him on glad tambourines,</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and let your trumpet sound.</a:t>
            </a:r>
            <a:br>
              <a:rPr lang="en-US" altLang="en-US" sz="4000" dirty="0">
                <a:solidFill>
                  <a:schemeClr val="bg1"/>
                </a:solidFill>
                <a:latin typeface="Tahoma" panose="020B0604030504040204" pitchFamily="34" charset="0"/>
                <a:cs typeface="Tahoma" panose="020B0604030504040204" pitchFamily="34" charset="0"/>
              </a:rPr>
            </a:br>
            <a:br>
              <a:rPr lang="en-US" altLang="en-US" sz="5400" b="1" dirty="0">
                <a:latin typeface="Times New Roman" panose="02020603050405020304" pitchFamily="18" charset="0"/>
              </a:rPr>
            </a:br>
            <a:br>
              <a:rPr lang="en-US" altLang="en-US" sz="2000" dirty="0"/>
            </a:br>
            <a:endParaRPr lang="en-US" altLang="en-US" sz="2000" dirty="0"/>
          </a:p>
        </p:txBody>
      </p:sp>
    </p:spTree>
    <p:extLst>
      <p:ext uri="{BB962C8B-B14F-4D97-AF65-F5344CB8AC3E}">
        <p14:creationId xmlns:p14="http://schemas.microsoft.com/office/powerpoint/2010/main" val="573097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9516F-C5B0-83F0-4E09-B4FF54DED348}"/>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C288626E-29E5-D5B3-00C9-75C6753E2E60}"/>
              </a:ext>
            </a:extLst>
          </p:cNvPr>
          <p:cNvSpPr>
            <a:spLocks noGrp="1" noChangeArrowheads="1"/>
          </p:cNvSpPr>
          <p:nvPr>
            <p:ph type="ctrTitle"/>
          </p:nvPr>
        </p:nvSpPr>
        <p:spPr>
          <a:xfrm>
            <a:off x="5105400" y="2800350"/>
            <a:ext cx="3281363" cy="1999132"/>
          </a:xfrm>
        </p:spPr>
        <p:txBody>
          <a:bodyPr>
            <a:normAutofit/>
          </a:bodyPr>
          <a:lstStyle/>
          <a:p>
            <a:pPr algn="r" eaLnBrk="1" hangingPunct="1"/>
            <a:r>
              <a:rPr lang="en-US" altLang="en-US" sz="2800" dirty="0">
                <a:solidFill>
                  <a:srgbClr val="FFFF00"/>
                </a:solidFill>
              </a:rPr>
              <a:t>Psalm 118</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68FB2156-15F5-B5CA-487C-250781E4D772}"/>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394391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9400"/>
            <a:ext cx="8991600" cy="1847850"/>
          </a:xfrm>
        </p:spPr>
        <p:txBody>
          <a:bodyPr/>
          <a:lstStyle/>
          <a:p>
            <a:pPr algn="l" eaLnBrk="1" hangingPunct="1"/>
            <a:r>
              <a:rPr lang="en-US" altLang="en-US" sz="1800" i="1" dirty="0">
                <a:solidFill>
                  <a:srgbClr val="FFFF00"/>
                </a:solidFill>
                <a:latin typeface="Tahoma" pitchFamily="34" charset="0"/>
              </a:rPr>
              <a:t>Responsorial Psalm:   Psalm </a:t>
            </a:r>
            <a:r>
              <a:rPr lang="vi-VN" altLang="en-US" sz="1800" i="1" dirty="0">
                <a:solidFill>
                  <a:srgbClr val="FFFF00"/>
                </a:solidFill>
                <a:latin typeface="Tahoma" pitchFamily="34" charset="0"/>
              </a:rPr>
              <a:t>11</a:t>
            </a:r>
            <a:r>
              <a:rPr lang="en-US" altLang="en-US" sz="1800" i="1" dirty="0">
                <a:solidFill>
                  <a:srgbClr val="FFFF00"/>
                </a:solidFill>
                <a:latin typeface="Tahoma" pitchFamily="34" charset="0"/>
              </a:rPr>
              <a:t>8</a:t>
            </a:r>
            <a:br>
              <a:rPr lang="en-US" altLang="en-US" sz="1800" i="1" dirty="0">
                <a:solidFill>
                  <a:schemeClr val="bg1"/>
                </a:solidFill>
                <a:latin typeface="Tahoma" pitchFamily="34" charset="0"/>
              </a:rPr>
            </a:br>
            <a:r>
              <a:rPr lang="vi-VN" b="1" dirty="0">
                <a:solidFill>
                  <a:schemeClr val="bg1"/>
                </a:solidFill>
                <a:latin typeface="Tahoma" panose="020B0604030504040204" pitchFamily="34" charset="0"/>
                <a:ea typeface="Tahoma" panose="020B0604030504040204" pitchFamily="34" charset="0"/>
                <a:cs typeface="Tahoma" panose="020B0604030504040204" pitchFamily="34" charset="0"/>
              </a:rPr>
              <a:t>Give thanks to the Lord for he is good, his love is ever lasting.</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818A7-60A8-5895-C146-DE140AE56097}"/>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B73D0797-BE03-315A-4515-DDAF795EFC84}"/>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altLang="en-US" sz="2800" i="1" dirty="0">
                <a:solidFill>
                  <a:srgbClr val="FFFF00"/>
                </a:solidFill>
                <a:cs typeface="Tahoma" pitchFamily="34" charset="0"/>
              </a:rPr>
              <a:t>Gospel Acclamation</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96A3E5C6-08A5-6B0C-8B3A-1C0510BF475B}"/>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1636288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89154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sz="2800" b="1" dirty="0">
                <a:solidFill>
                  <a:schemeClr val="bg1"/>
                </a:solidFill>
                <a:latin typeface=""/>
              </a:rPr>
              <a:t>You believe in me, Thomas, because you have seen me, says the Lord;</a:t>
            </a:r>
            <a:br>
              <a:rPr lang="en-US" sz="2800" b="1" dirty="0">
                <a:solidFill>
                  <a:schemeClr val="bg1"/>
                </a:solidFill>
                <a:latin typeface=""/>
              </a:rPr>
            </a:br>
            <a:r>
              <a:rPr lang="en-US" sz="2800" b="1" dirty="0">
                <a:solidFill>
                  <a:schemeClr val="bg1"/>
                </a:solidFill>
                <a:latin typeface=""/>
              </a:rPr>
              <a:t>You believe in me, Thomas, because you have seen me, says the Lord;</a:t>
            </a:r>
            <a:br>
              <a:rPr lang="en-US" sz="2800" b="1" dirty="0">
                <a:solidFill>
                  <a:schemeClr val="bg1"/>
                </a:solidFill>
                <a:latin typeface=""/>
              </a:rPr>
            </a:br>
            <a:r>
              <a:rPr lang="en-US" sz="2800" b="1" dirty="0">
                <a:solidFill>
                  <a:schemeClr val="bg1"/>
                </a:solidFill>
                <a:latin typeface=""/>
              </a:rPr>
              <a:t>blessed are those who have not seen me, but still believe!</a:t>
            </a:r>
            <a:endParaRPr lang="en-US" sz="28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BB830-265A-CD6F-FB33-EB0A8E845DBA}"/>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39E4E31F-75EF-6905-BAC4-72740CE9BD9B}"/>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altLang="en-US" sz="2800" dirty="0">
                <a:solidFill>
                  <a:srgbClr val="FFFF00"/>
                </a:solidFill>
                <a:latin typeface="Times New Roman" pitchFamily="18" charset="0"/>
              </a:rPr>
              <a:t>Profession Of Faith</a:t>
            </a:r>
            <a:br>
              <a:rPr lang="en-US" altLang="en-US" sz="2800" dirty="0">
                <a:solidFill>
                  <a:srgbClr val="FFFF00"/>
                </a:solidFill>
                <a:latin typeface="Times New Roman" pitchFamily="18" charset="0"/>
              </a:rPr>
            </a:br>
            <a:r>
              <a:rPr lang="en-US" altLang="en-US" sz="2800" dirty="0">
                <a:solidFill>
                  <a:srgbClr val="FFFF00"/>
                </a:solidFill>
                <a:latin typeface="Times New Roman" pitchFamily="18" charset="0"/>
              </a:rPr>
              <a:t>Creed </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CFC9322F-5710-7CA0-86BA-257D46153FED}"/>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2521640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29</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D7C2D-A587-7D66-0EBA-E3558BB538E7}"/>
            </a:ext>
          </a:extLst>
        </p:cNvPr>
        <p:cNvGrpSpPr/>
        <p:nvPr/>
      </p:nvGrpSpPr>
      <p:grpSpPr>
        <a:xfrm>
          <a:off x="0" y="0"/>
          <a:ext cx="0" cy="0"/>
          <a:chOff x="0" y="0"/>
          <a:chExt cx="0" cy="0"/>
        </a:xfrm>
      </p:grpSpPr>
      <p:sp>
        <p:nvSpPr>
          <p:cNvPr id="8194" name="Rectangle 5">
            <a:extLst>
              <a:ext uri="{FF2B5EF4-FFF2-40B4-BE49-F238E27FC236}">
                <a16:creationId xmlns:a16="http://schemas.microsoft.com/office/drawing/2014/main" id="{3491C270-B6D5-FBBF-7FFB-D52ACE0E39CE}"/>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4400">
              <a:solidFill>
                <a:schemeClr val="bg1"/>
              </a:solidFill>
            </a:endParaRPr>
          </a:p>
        </p:txBody>
      </p:sp>
      <p:sp>
        <p:nvSpPr>
          <p:cNvPr id="8195" name="Rectangle 6">
            <a:extLst>
              <a:ext uri="{FF2B5EF4-FFF2-40B4-BE49-F238E27FC236}">
                <a16:creationId xmlns:a16="http://schemas.microsoft.com/office/drawing/2014/main" id="{7365D3D1-3C9C-4387-564B-CF0116E37AEA}"/>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000">
                <a:solidFill>
                  <a:schemeClr val="bg1"/>
                </a:solidFill>
              </a:rPr>
              <a:t> </a:t>
            </a:r>
            <a:br>
              <a:rPr lang="en-US" altLang="en-US" sz="4000">
                <a:solidFill>
                  <a:schemeClr val="bg1"/>
                </a:solidFill>
              </a:rPr>
            </a:br>
            <a:endParaRPr lang="en-US" altLang="en-US" sz="5400">
              <a:solidFill>
                <a:schemeClr val="bg1"/>
              </a:solidFill>
              <a:latin typeface="Times New Roman" panose="02020603050405020304" pitchFamily="18" charset="0"/>
            </a:endParaRPr>
          </a:p>
        </p:txBody>
      </p:sp>
      <p:sp>
        <p:nvSpPr>
          <p:cNvPr id="8196" name="Rectangle 7">
            <a:extLst>
              <a:ext uri="{FF2B5EF4-FFF2-40B4-BE49-F238E27FC236}">
                <a16:creationId xmlns:a16="http://schemas.microsoft.com/office/drawing/2014/main" id="{27B12B72-0BC6-3BEC-5A48-93E64E86A8EE}"/>
              </a:ext>
            </a:extLst>
          </p:cNvPr>
          <p:cNvSpPr>
            <a:spLocks noChangeArrowheads="1"/>
          </p:cNvSpPr>
          <p:nvPr/>
        </p:nvSpPr>
        <p:spPr bwMode="auto">
          <a:xfrm>
            <a:off x="69850" y="438150"/>
            <a:ext cx="91440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4000" dirty="0">
                <a:solidFill>
                  <a:schemeClr val="bg1"/>
                </a:solidFill>
              </a:rPr>
              <a:t> </a:t>
            </a:r>
            <a:br>
              <a:rPr lang="en-US" altLang="en-US" sz="4000" dirty="0">
                <a:solidFill>
                  <a:schemeClr val="bg1"/>
                </a:solidFill>
              </a:rPr>
            </a:br>
            <a:br>
              <a:rPr lang="en-US" altLang="en-US" sz="4000" dirty="0">
                <a:solidFill>
                  <a:schemeClr val="bg1"/>
                </a:solidFill>
              </a:rPr>
            </a:br>
            <a:r>
              <a:rPr lang="en-US" altLang="en-US" sz="4000" b="1" dirty="0">
                <a:solidFill>
                  <a:schemeClr val="bg1"/>
                </a:solidFill>
                <a:latin typeface="Tahoma" panose="020B0604030504040204" pitchFamily="34" charset="0"/>
                <a:cs typeface="Tahoma" panose="020B0604030504040204" pitchFamily="34" charset="0"/>
              </a:rPr>
              <a:t>Sing a new song unto the Lord;</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let your song be sung from mountains high.</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Sing a new song unto the Lord, singing alleluia.</a:t>
            </a:r>
            <a:br>
              <a:rPr lang="en-US" altLang="en-US" sz="4000" dirty="0">
                <a:solidFill>
                  <a:schemeClr val="bg1"/>
                </a:solidFill>
                <a:latin typeface="Times New Roman" panose="02020603050405020304" pitchFamily="18" charset="0"/>
              </a:rPr>
            </a:br>
            <a:br>
              <a:rPr lang="en-US" altLang="en-US" sz="5400" b="1" dirty="0">
                <a:solidFill>
                  <a:schemeClr val="bg1"/>
                </a:solidFill>
                <a:latin typeface="Times New Roman" panose="02020603050405020304" pitchFamily="18" charset="0"/>
              </a:rPr>
            </a:br>
            <a:br>
              <a:rPr lang="en-US" altLang="en-US" sz="2000" dirty="0">
                <a:solidFill>
                  <a:schemeClr val="bg1"/>
                </a:solidFill>
              </a:rPr>
            </a:br>
            <a:endParaRPr lang="en-US" altLang="en-US" sz="2000" dirty="0">
              <a:solidFill>
                <a:schemeClr val="bg1"/>
              </a:solidFill>
            </a:endParaRPr>
          </a:p>
        </p:txBody>
      </p:sp>
      <p:sp>
        <p:nvSpPr>
          <p:cNvPr id="2" name="Rectangle 7">
            <a:extLst>
              <a:ext uri="{FF2B5EF4-FFF2-40B4-BE49-F238E27FC236}">
                <a16:creationId xmlns:a16="http://schemas.microsoft.com/office/drawing/2014/main" id="{66289E6C-02E0-AEFE-8ED8-AAD73B4FBA6E}"/>
              </a:ext>
            </a:extLst>
          </p:cNvPr>
          <p:cNvSpPr>
            <a:spLocks noChangeArrowheads="1"/>
          </p:cNvSpPr>
          <p:nvPr/>
        </p:nvSpPr>
        <p:spPr bwMode="auto">
          <a:xfrm>
            <a:off x="163513" y="2914650"/>
            <a:ext cx="89916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t> </a:t>
            </a:r>
            <a:br>
              <a:rPr lang="en-US" altLang="en-US" sz="4000" dirty="0"/>
            </a:br>
            <a:br>
              <a:rPr lang="en-US" altLang="en-US" sz="4000" dirty="0"/>
            </a:br>
            <a:r>
              <a:rPr lang="en-US" altLang="en-US" sz="3600" b="1" dirty="0">
                <a:solidFill>
                  <a:srgbClr val="FFFF00"/>
                </a:solidFill>
              </a:rPr>
              <a:t>2</a:t>
            </a:r>
            <a:r>
              <a:rPr lang="en-US" altLang="en-US" sz="3600" dirty="0">
                <a:solidFill>
                  <a:srgbClr val="FFFF00"/>
                </a:solidFill>
              </a:rPr>
              <a:t>. </a:t>
            </a:r>
            <a:r>
              <a:rPr lang="en-US" altLang="en-US" sz="4000" b="1" dirty="0">
                <a:solidFill>
                  <a:schemeClr val="bg1"/>
                </a:solidFill>
                <a:latin typeface="Tahoma" panose="020B0604030504040204" pitchFamily="34" charset="0"/>
                <a:cs typeface="Tahoma" panose="020B0604030504040204" pitchFamily="34" charset="0"/>
              </a:rPr>
              <a:t>Rise, O children, from your sleep;</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your Savior now has come.</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He has turned your sorrow o joy</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and filled your soul with song.</a:t>
            </a:r>
            <a:br>
              <a:rPr lang="en-US" altLang="en-US" sz="4000" dirty="0">
                <a:solidFill>
                  <a:schemeClr val="bg1"/>
                </a:solidFill>
              </a:rPr>
            </a:br>
            <a:br>
              <a:rPr lang="en-US" altLang="en-US" sz="5400" b="1" dirty="0">
                <a:solidFill>
                  <a:schemeClr val="bg1"/>
                </a:solidFill>
                <a:latin typeface="Times New Roman" panose="02020603050405020304"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4107059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30</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31</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32</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33</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34</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36</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38</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0">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39</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17D1F822-45B7-48A5-4C2E-72A075C3E408}"/>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4400">
              <a:solidFill>
                <a:schemeClr val="tx2"/>
              </a:solidFill>
            </a:endParaRPr>
          </a:p>
        </p:txBody>
      </p:sp>
      <p:sp>
        <p:nvSpPr>
          <p:cNvPr id="8195" name="Rectangle 6">
            <a:extLst>
              <a:ext uri="{FF2B5EF4-FFF2-40B4-BE49-F238E27FC236}">
                <a16:creationId xmlns:a16="http://schemas.microsoft.com/office/drawing/2014/main" id="{E2710A1A-8A40-F648-5A5B-3D7600B7D255}"/>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8196" name="Rectangle 7">
            <a:extLst>
              <a:ext uri="{FF2B5EF4-FFF2-40B4-BE49-F238E27FC236}">
                <a16:creationId xmlns:a16="http://schemas.microsoft.com/office/drawing/2014/main" id="{ABC5258C-2FF8-471F-9B78-B562DF1922B6}"/>
              </a:ext>
            </a:extLst>
          </p:cNvPr>
          <p:cNvSpPr>
            <a:spLocks noChangeArrowheads="1"/>
          </p:cNvSpPr>
          <p:nvPr/>
        </p:nvSpPr>
        <p:spPr bwMode="auto">
          <a:xfrm>
            <a:off x="69850" y="438150"/>
            <a:ext cx="91440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4000" dirty="0">
                <a:solidFill>
                  <a:schemeClr val="tx2"/>
                </a:solidFill>
              </a:rPr>
              <a:t> </a:t>
            </a:r>
            <a:br>
              <a:rPr lang="en-US" altLang="en-US" sz="4000" dirty="0">
                <a:solidFill>
                  <a:schemeClr val="tx2"/>
                </a:solidFill>
              </a:rPr>
            </a:br>
            <a:br>
              <a:rPr lang="en-US" altLang="en-US" sz="4000" dirty="0">
                <a:solidFill>
                  <a:schemeClr val="tx2"/>
                </a:solidFill>
              </a:rPr>
            </a:br>
            <a:r>
              <a:rPr lang="en-US" altLang="en-US" sz="4000" b="1" dirty="0">
                <a:solidFill>
                  <a:schemeClr val="bg1"/>
                </a:solidFill>
                <a:latin typeface="Tahoma" panose="020B0604030504040204" pitchFamily="34" charset="0"/>
                <a:cs typeface="Tahoma" panose="020B0604030504040204" pitchFamily="34" charset="0"/>
              </a:rPr>
              <a:t>Sing a new song unto the Lord;</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let your song be sung from mountains high.</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Sing a new song unto the Lord, singing alleluia.</a:t>
            </a:r>
            <a:br>
              <a:rPr lang="en-US" altLang="en-US" sz="4000" dirty="0">
                <a:solidFill>
                  <a:schemeClr val="bg1"/>
                </a:solidFill>
                <a:latin typeface="Times New Roman" panose="02020603050405020304" pitchFamily="18" charset="0"/>
              </a:rPr>
            </a:br>
            <a:br>
              <a:rPr lang="en-US" altLang="en-US" sz="5400" b="1" dirty="0">
                <a:solidFill>
                  <a:schemeClr val="bg1"/>
                </a:solidFill>
                <a:latin typeface="Times New Roman" panose="02020603050405020304" pitchFamily="18" charset="0"/>
              </a:rPr>
            </a:br>
            <a:br>
              <a:rPr lang="en-US" altLang="en-US" sz="2000" dirty="0">
                <a:solidFill>
                  <a:schemeClr val="bg1"/>
                </a:solidFill>
              </a:rPr>
            </a:br>
            <a:endParaRPr lang="en-US" altLang="en-US" sz="2000" dirty="0">
              <a:solidFill>
                <a:schemeClr val="bg1"/>
              </a:solidFill>
            </a:endParaRPr>
          </a:p>
        </p:txBody>
      </p:sp>
      <p:sp>
        <p:nvSpPr>
          <p:cNvPr id="8197" name="Rectangle 7">
            <a:extLst>
              <a:ext uri="{FF2B5EF4-FFF2-40B4-BE49-F238E27FC236}">
                <a16:creationId xmlns:a16="http://schemas.microsoft.com/office/drawing/2014/main" id="{2F04DC5A-0BBE-0C04-4AB7-6194D8C47256}"/>
              </a:ext>
            </a:extLst>
          </p:cNvPr>
          <p:cNvSpPr>
            <a:spLocks noChangeArrowheads="1"/>
          </p:cNvSpPr>
          <p:nvPr/>
        </p:nvSpPr>
        <p:spPr bwMode="auto">
          <a:xfrm>
            <a:off x="203200" y="2800350"/>
            <a:ext cx="8991600" cy="2114550"/>
          </a:xfrm>
          <a:prstGeom prst="rect">
            <a:avLst/>
          </a:prstGeom>
          <a:solidFill>
            <a:schemeClr val="tx1"/>
          </a:solidFill>
          <a:ln>
            <a:noFill/>
          </a:ln>
          <a:extLs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4000" dirty="0">
                <a:solidFill>
                  <a:schemeClr val="tx2"/>
                </a:solidFill>
              </a:rPr>
              <a:t> </a:t>
            </a:r>
            <a:br>
              <a:rPr lang="en-US" altLang="en-US" sz="4000" dirty="0">
                <a:solidFill>
                  <a:schemeClr val="tx2"/>
                </a:solidFill>
              </a:rPr>
            </a:br>
            <a:br>
              <a:rPr lang="en-US" altLang="en-US" sz="4000" dirty="0">
                <a:solidFill>
                  <a:schemeClr val="tx2"/>
                </a:solidFill>
              </a:rPr>
            </a:br>
            <a:endParaRPr lang="vi-VN" altLang="en-US" sz="4000" dirty="0">
              <a:solidFill>
                <a:schemeClr val="tx2"/>
              </a:solidFill>
            </a:endParaRPr>
          </a:p>
          <a:p>
            <a:pPr algn="l" eaLnBrk="1" hangingPunct="1">
              <a:spcBef>
                <a:spcPct val="0"/>
              </a:spcBef>
              <a:buFontTx/>
              <a:buNone/>
            </a:pPr>
            <a:r>
              <a:rPr lang="en-US" altLang="en-US" sz="3600" b="1" dirty="0">
                <a:solidFill>
                  <a:srgbClr val="FFFF00"/>
                </a:solidFill>
              </a:rPr>
              <a:t>3</a:t>
            </a:r>
            <a:r>
              <a:rPr lang="en-US" altLang="en-US" sz="3600" dirty="0">
                <a:solidFill>
                  <a:srgbClr val="FFFF00"/>
                </a:solidFill>
              </a:rPr>
              <a:t>. </a:t>
            </a:r>
            <a:r>
              <a:rPr lang="en-US" altLang="en-US" sz="4000" b="1" dirty="0">
                <a:solidFill>
                  <a:schemeClr val="bg1"/>
                </a:solidFill>
                <a:latin typeface="Tahoma" panose="020B0604030504040204" pitchFamily="34" charset="0"/>
                <a:cs typeface="Tahoma" panose="020B0604030504040204" pitchFamily="34" charset="0"/>
              </a:rPr>
              <a:t>Glad my soul for I have seen</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the glory of the Lord.</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The trumpet sounds; the dead shall be raised.</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I know my Savior lives.</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solidFill>
                  <a:schemeClr val="bg1"/>
                </a:solidFill>
                <a:latin typeface="Tahoma" panose="020B0604030504040204" pitchFamily="34" charset="0"/>
                <a:cs typeface="Tahoma" panose="020B0604030504040204" pitchFamily="34" charset="0"/>
              </a:rPr>
            </a:br>
            <a:br>
              <a:rPr lang="en-US" altLang="en-US" sz="5400" b="1" dirty="0">
                <a:solidFill>
                  <a:schemeClr val="bg1"/>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547743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01C55-2E4F-9640-988E-1A2AE3284F11}"/>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54258B7C-FD42-2108-A851-7D0BADAEFBEC}"/>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altLang="en-US" sz="2800" dirty="0">
                <a:solidFill>
                  <a:srgbClr val="FFFF00"/>
                </a:solidFill>
                <a:latin typeface="Tahoma" pitchFamily="34" charset="0"/>
              </a:rPr>
              <a:t>Gift</a:t>
            </a:r>
            <a:br>
              <a:rPr lang="en-US" altLang="en-US" sz="2800" dirty="0">
                <a:solidFill>
                  <a:srgbClr val="FFFF00"/>
                </a:solidFill>
                <a:latin typeface="Tahoma" pitchFamily="34" charset="0"/>
              </a:rPr>
            </a:br>
            <a:r>
              <a:rPr lang="vi-VN" altLang="en-US" sz="2800" dirty="0">
                <a:solidFill>
                  <a:srgbClr val="FFFF00"/>
                </a:solidFill>
                <a:latin typeface="Tahoma" pitchFamily="34" charset="0"/>
              </a:rPr>
              <a:t>Though No Seeing You</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599EF90E-4374-9077-2C80-E3B3E92AC2DA}"/>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1622595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7914ACA-25AA-1E3C-EF8C-24CF241730B5}"/>
              </a:ext>
            </a:extLst>
          </p:cNvPr>
          <p:cNvSpPr>
            <a:spLocks noGrp="1" noChangeArrowheads="1"/>
          </p:cNvSpPr>
          <p:nvPr>
            <p:ph type="ctrTitle"/>
          </p:nvPr>
        </p:nvSpPr>
        <p:spPr>
          <a:xfrm>
            <a:off x="40048" y="57150"/>
            <a:ext cx="9067799" cy="3760786"/>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r>
              <a:rPr lang="en-US" altLang="en-US" sz="1800" b="1" u="sng" dirty="0">
                <a:solidFill>
                  <a:srgbClr val="FFFF00"/>
                </a:solidFill>
                <a:latin typeface="Times New Roman" panose="02020603050405020304" pitchFamily="18" charset="0"/>
              </a:rPr>
              <a:t>Refrain</a:t>
            </a:r>
            <a:r>
              <a:rPr lang="en-US" altLang="en-US" sz="1800" b="1" dirty="0">
                <a:solidFill>
                  <a:srgbClr val="FFFF00"/>
                </a:solidFill>
                <a:latin typeface="Times New Roman" panose="02020603050405020304" pitchFamily="18" charset="0"/>
              </a:rPr>
              <a:t>:</a:t>
            </a:r>
            <a:r>
              <a:rPr lang="en-US" altLang="en-US"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Though not seeing you, still we love you. Though not seeing you, we believe. By you rising Lord, Jesus, you have given us new birth; You have given us new birth.</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br>
            <a:endParaRPr lang="en-US" altLang="en-US" sz="4000" dirty="0"/>
          </a:p>
        </p:txBody>
      </p:sp>
      <p:sp>
        <p:nvSpPr>
          <p:cNvPr id="3" name="Rectangle 2">
            <a:extLst>
              <a:ext uri="{FF2B5EF4-FFF2-40B4-BE49-F238E27FC236}">
                <a16:creationId xmlns:a16="http://schemas.microsoft.com/office/drawing/2014/main" id="{6F296869-8AF3-ADE7-A20E-DB918EF033CC}"/>
              </a:ext>
            </a:extLst>
          </p:cNvPr>
          <p:cNvSpPr txBox="1">
            <a:spLocks noChangeArrowheads="1"/>
          </p:cNvSpPr>
          <p:nvPr/>
        </p:nvSpPr>
        <p:spPr bwMode="auto">
          <a:xfrm>
            <a:off x="152400" y="2540295"/>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endParaRPr lang="en-US" altLang="en-US" sz="4000" kern="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287A767-D44F-BA0F-5BA9-4DEB86251252}"/>
              </a:ext>
            </a:extLst>
          </p:cNvPr>
          <p:cNvSpPr txBox="1"/>
          <p:nvPr/>
        </p:nvSpPr>
        <p:spPr>
          <a:xfrm>
            <a:off x="76200" y="133350"/>
            <a:ext cx="8991600" cy="2554545"/>
          </a:xfrm>
          <a:prstGeom prst="rect">
            <a:avLst/>
          </a:prstGeom>
          <a:noFill/>
        </p:spPr>
        <p:txBody>
          <a:bodyPr wrap="square">
            <a:spAutoFit/>
          </a:bodyPr>
          <a:lstStyle/>
          <a:p>
            <a:r>
              <a:rPr lang="en-US" sz="4000" b="1" dirty="0">
                <a:solidFill>
                  <a:schemeClr val="bg1"/>
                </a:solidFill>
              </a:rPr>
              <a:t> </a:t>
            </a:r>
            <a:r>
              <a:rPr lang="vi-VN" sz="4000" b="1" dirty="0">
                <a:solidFill>
                  <a:srgbClr val="FFFF00"/>
                </a:solidFill>
              </a:rPr>
              <a:t>1. </a:t>
            </a:r>
            <a:r>
              <a:rPr lang="en-US" sz="4000" b="1" dirty="0">
                <a:solidFill>
                  <a:schemeClr val="bg1"/>
                </a:solidFill>
              </a:rPr>
              <a:t>You pass through doors that keep us locked in fear and despair, </a:t>
            </a:r>
            <a:r>
              <a:rPr lang="vi-VN" sz="4000" b="1" dirty="0">
                <a:solidFill>
                  <a:schemeClr val="bg1"/>
                </a:solidFill>
              </a:rPr>
              <a:t>e</a:t>
            </a:r>
            <a:r>
              <a:rPr lang="en-US" sz="4000" b="1" dirty="0" err="1">
                <a:solidFill>
                  <a:schemeClr val="bg1"/>
                </a:solidFill>
              </a:rPr>
              <a:t>ven</a:t>
            </a:r>
            <a:r>
              <a:rPr lang="en-US" sz="4000" b="1" dirty="0">
                <a:solidFill>
                  <a:schemeClr val="bg1"/>
                </a:solidFill>
              </a:rPr>
              <a:t> when doubt assails us</a:t>
            </a:r>
            <a:r>
              <a:rPr lang="vi-VN" sz="4000" b="1" dirty="0">
                <a:solidFill>
                  <a:schemeClr val="bg1"/>
                </a:solidFill>
              </a:rPr>
              <a:t>.</a:t>
            </a:r>
            <a:r>
              <a:rPr lang="en-US" sz="4000" b="1" dirty="0">
                <a:solidFill>
                  <a:schemeClr val="bg1"/>
                </a:solidFill>
              </a:rPr>
              <a:t> </a:t>
            </a:r>
            <a:r>
              <a:rPr lang="vi-VN" sz="4000" b="1" dirty="0">
                <a:solidFill>
                  <a:schemeClr val="bg1"/>
                </a:solidFill>
              </a:rPr>
              <a:t>S</a:t>
            </a:r>
            <a:r>
              <a:rPr lang="en-US" sz="4000" b="1" dirty="0" err="1">
                <a:solidFill>
                  <a:schemeClr val="bg1"/>
                </a:solidFill>
              </a:rPr>
              <a:t>til</a:t>
            </a:r>
            <a:r>
              <a:rPr lang="vi-VN" sz="4000" b="1" dirty="0">
                <a:solidFill>
                  <a:schemeClr val="bg1"/>
                </a:solidFill>
              </a:rPr>
              <a:t>l</a:t>
            </a:r>
            <a:r>
              <a:rPr lang="en-US" sz="4000" b="1" dirty="0">
                <a:solidFill>
                  <a:schemeClr val="bg1"/>
                </a:solidFill>
              </a:rPr>
              <a:t> you are there.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F8A33-AF5D-A0F2-194F-B508F25540A2}"/>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9B9E1E12-3E65-FC75-5128-4D66FB547649}"/>
              </a:ext>
            </a:extLst>
          </p:cNvPr>
          <p:cNvSpPr>
            <a:spLocks noGrp="1" noChangeArrowheads="1"/>
          </p:cNvSpPr>
          <p:nvPr>
            <p:ph type="ctrTitle"/>
          </p:nvPr>
        </p:nvSpPr>
        <p:spPr>
          <a:xfrm>
            <a:off x="40048" y="57150"/>
            <a:ext cx="9067799" cy="3760786"/>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r>
              <a:rPr lang="en-US" altLang="en-US" sz="1800" b="1" u="sng" dirty="0">
                <a:solidFill>
                  <a:srgbClr val="FFFF00"/>
                </a:solidFill>
                <a:latin typeface="Times New Roman" panose="02020603050405020304" pitchFamily="18" charset="0"/>
              </a:rPr>
              <a:t>Refrain</a:t>
            </a:r>
            <a:r>
              <a:rPr lang="en-US" altLang="en-US" sz="1800" b="1" dirty="0">
                <a:solidFill>
                  <a:srgbClr val="FFFF00"/>
                </a:solidFill>
                <a:latin typeface="Times New Roman" panose="02020603050405020304" pitchFamily="18" charset="0"/>
              </a:rPr>
              <a:t>:</a:t>
            </a:r>
            <a:r>
              <a:rPr lang="en-US" altLang="en-US"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Though not seeing you, still we love you. Though not seeing you, we believe. By you rising Lord, Jesus, you have given us new birth; You have given us new birth.</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br>
            <a:endParaRPr lang="en-US" altLang="en-US" sz="4000" dirty="0"/>
          </a:p>
        </p:txBody>
      </p:sp>
      <p:sp>
        <p:nvSpPr>
          <p:cNvPr id="3" name="Rectangle 2">
            <a:extLst>
              <a:ext uri="{FF2B5EF4-FFF2-40B4-BE49-F238E27FC236}">
                <a16:creationId xmlns:a16="http://schemas.microsoft.com/office/drawing/2014/main" id="{F6FE61C9-10B5-8A7F-5236-E0368856EF6F}"/>
              </a:ext>
            </a:extLst>
          </p:cNvPr>
          <p:cNvSpPr txBox="1">
            <a:spLocks noChangeArrowheads="1"/>
          </p:cNvSpPr>
          <p:nvPr/>
        </p:nvSpPr>
        <p:spPr bwMode="auto">
          <a:xfrm>
            <a:off x="152400" y="2540295"/>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endParaRPr lang="en-US" altLang="en-US" sz="4000" kern="0" dirty="0"/>
          </a:p>
        </p:txBody>
      </p:sp>
    </p:spTree>
    <p:extLst>
      <p:ext uri="{BB962C8B-B14F-4D97-AF65-F5344CB8AC3E}">
        <p14:creationId xmlns:p14="http://schemas.microsoft.com/office/powerpoint/2010/main" val="17463813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A4968-04BC-552F-4A90-924356B120FB}"/>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AF23041-3AC0-BA0E-8306-8B409D77C27A}"/>
              </a:ext>
            </a:extLst>
          </p:cNvPr>
          <p:cNvSpPr txBox="1"/>
          <p:nvPr/>
        </p:nvSpPr>
        <p:spPr>
          <a:xfrm>
            <a:off x="76200" y="133350"/>
            <a:ext cx="8991600" cy="2554545"/>
          </a:xfrm>
          <a:prstGeom prst="rect">
            <a:avLst/>
          </a:prstGeom>
          <a:noFill/>
        </p:spPr>
        <p:txBody>
          <a:bodyPr wrap="square">
            <a:spAutoFit/>
          </a:bodyPr>
          <a:lstStyle/>
          <a:p>
            <a:r>
              <a:rPr lang="en-US" sz="4000" b="1" dirty="0">
                <a:solidFill>
                  <a:schemeClr val="bg1"/>
                </a:solidFill>
              </a:rPr>
              <a:t> </a:t>
            </a:r>
            <a:r>
              <a:rPr lang="vi-VN" sz="4000" b="1" dirty="0">
                <a:solidFill>
                  <a:srgbClr val="FFFF00"/>
                </a:solidFill>
              </a:rPr>
              <a:t>2. </a:t>
            </a:r>
            <a:r>
              <a:rPr lang="en-US" sz="4000" b="1" dirty="0">
                <a:solidFill>
                  <a:schemeClr val="bg1"/>
                </a:solidFill>
              </a:rPr>
              <a:t>With the breath of your Spirit you have made us your own. Make us instruments of your reconciling love. </a:t>
            </a:r>
          </a:p>
        </p:txBody>
      </p:sp>
    </p:spTree>
    <p:extLst>
      <p:ext uri="{BB962C8B-B14F-4D97-AF65-F5344CB8AC3E}">
        <p14:creationId xmlns:p14="http://schemas.microsoft.com/office/powerpoint/2010/main" val="22536815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1A276-05A4-D580-D64C-F4D8CF3F0031}"/>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6499960D-97DD-FA82-0517-7F8CA7D175E4}"/>
              </a:ext>
            </a:extLst>
          </p:cNvPr>
          <p:cNvSpPr>
            <a:spLocks noGrp="1" noChangeArrowheads="1"/>
          </p:cNvSpPr>
          <p:nvPr>
            <p:ph type="ctrTitle"/>
          </p:nvPr>
        </p:nvSpPr>
        <p:spPr>
          <a:xfrm>
            <a:off x="40048" y="57150"/>
            <a:ext cx="9067799" cy="3760786"/>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r>
              <a:rPr lang="en-US" altLang="en-US" sz="1800" b="1" u="sng" dirty="0">
                <a:solidFill>
                  <a:srgbClr val="FFFF00"/>
                </a:solidFill>
                <a:latin typeface="Times New Roman" panose="02020603050405020304" pitchFamily="18" charset="0"/>
              </a:rPr>
              <a:t>Refrain</a:t>
            </a:r>
            <a:r>
              <a:rPr lang="en-US" altLang="en-US" sz="1800" b="1" dirty="0">
                <a:solidFill>
                  <a:srgbClr val="FFFF00"/>
                </a:solidFill>
                <a:latin typeface="Times New Roman" panose="02020603050405020304" pitchFamily="18" charset="0"/>
              </a:rPr>
              <a:t>:</a:t>
            </a:r>
            <a:r>
              <a:rPr lang="en-US" altLang="en-US"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Though not seeing you, still we love you. Though not seeing you, we believe. By you rising Lord, Jesus, you have given us new birth; You have given us new birth.</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br>
            <a:endParaRPr lang="en-US" altLang="en-US" sz="4000" dirty="0"/>
          </a:p>
        </p:txBody>
      </p:sp>
      <p:sp>
        <p:nvSpPr>
          <p:cNvPr id="3" name="Rectangle 2">
            <a:extLst>
              <a:ext uri="{FF2B5EF4-FFF2-40B4-BE49-F238E27FC236}">
                <a16:creationId xmlns:a16="http://schemas.microsoft.com/office/drawing/2014/main" id="{5EE036FC-2F94-EAAA-389E-CDC3AF7D5308}"/>
              </a:ext>
            </a:extLst>
          </p:cNvPr>
          <p:cNvSpPr txBox="1">
            <a:spLocks noChangeArrowheads="1"/>
          </p:cNvSpPr>
          <p:nvPr/>
        </p:nvSpPr>
        <p:spPr bwMode="auto">
          <a:xfrm>
            <a:off x="152400" y="2540295"/>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endParaRPr lang="en-US" altLang="en-US" sz="4000" kern="0" dirty="0"/>
          </a:p>
        </p:txBody>
      </p:sp>
    </p:spTree>
    <p:extLst>
      <p:ext uri="{BB962C8B-B14F-4D97-AF65-F5344CB8AC3E}">
        <p14:creationId xmlns:p14="http://schemas.microsoft.com/office/powerpoint/2010/main" val="11989261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EA26A-6A85-99FD-BD57-A678A0822B05}"/>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1533C8CB-0865-7326-AF4C-9D59D2AEA56A}"/>
              </a:ext>
            </a:extLst>
          </p:cNvPr>
          <p:cNvSpPr txBox="1"/>
          <p:nvPr/>
        </p:nvSpPr>
        <p:spPr>
          <a:xfrm>
            <a:off x="76200" y="133350"/>
            <a:ext cx="8991600" cy="2554545"/>
          </a:xfrm>
          <a:prstGeom prst="rect">
            <a:avLst/>
          </a:prstGeom>
          <a:noFill/>
        </p:spPr>
        <p:txBody>
          <a:bodyPr wrap="square">
            <a:spAutoFit/>
          </a:bodyPr>
          <a:lstStyle/>
          <a:p>
            <a:r>
              <a:rPr lang="en-US" sz="4000" b="1" dirty="0">
                <a:solidFill>
                  <a:schemeClr val="bg1"/>
                </a:solidFill>
              </a:rPr>
              <a:t> </a:t>
            </a:r>
            <a:r>
              <a:rPr lang="vi-VN" sz="4000" b="1" dirty="0">
                <a:solidFill>
                  <a:srgbClr val="FFFF00"/>
                </a:solidFill>
              </a:rPr>
              <a:t>3. </a:t>
            </a:r>
            <a:r>
              <a:rPr lang="en-US" sz="4000" b="1" dirty="0">
                <a:solidFill>
                  <a:schemeClr val="bg1"/>
                </a:solidFill>
              </a:rPr>
              <a:t>With your peace you sustain us, peace the world cannot give May your peace reign among us and our warring end </a:t>
            </a:r>
          </a:p>
        </p:txBody>
      </p:sp>
    </p:spTree>
    <p:extLst>
      <p:ext uri="{BB962C8B-B14F-4D97-AF65-F5344CB8AC3E}">
        <p14:creationId xmlns:p14="http://schemas.microsoft.com/office/powerpoint/2010/main" val="35855244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9D25E-51CA-29C4-1C38-9AD2C3D305CD}"/>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5159D1F3-837F-F97A-BB22-9C0A9906080F}"/>
              </a:ext>
            </a:extLst>
          </p:cNvPr>
          <p:cNvSpPr>
            <a:spLocks noGrp="1" noChangeArrowheads="1"/>
          </p:cNvSpPr>
          <p:nvPr>
            <p:ph type="ctrTitle"/>
          </p:nvPr>
        </p:nvSpPr>
        <p:spPr>
          <a:xfrm>
            <a:off x="40048" y="57150"/>
            <a:ext cx="9067799" cy="3760786"/>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r>
              <a:rPr lang="en-US" altLang="en-US" sz="1800" b="1" u="sng" dirty="0">
                <a:solidFill>
                  <a:srgbClr val="FFFF00"/>
                </a:solidFill>
                <a:latin typeface="Times New Roman" panose="02020603050405020304" pitchFamily="18" charset="0"/>
              </a:rPr>
              <a:t>Refrain</a:t>
            </a:r>
            <a:r>
              <a:rPr lang="en-US" altLang="en-US" sz="1800" b="1" dirty="0">
                <a:solidFill>
                  <a:srgbClr val="FFFF00"/>
                </a:solidFill>
                <a:latin typeface="Times New Roman" panose="02020603050405020304" pitchFamily="18" charset="0"/>
              </a:rPr>
              <a:t>:</a:t>
            </a:r>
            <a:r>
              <a:rPr lang="en-US" altLang="en-US"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Though not seeing you, still we love you. Though not seeing you, we believe. By you rising Lord, Jesus, you have given us new birth; You have given us new birth.</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br>
            <a:endParaRPr lang="en-US" altLang="en-US" sz="4000" dirty="0"/>
          </a:p>
        </p:txBody>
      </p:sp>
      <p:sp>
        <p:nvSpPr>
          <p:cNvPr id="3" name="Rectangle 2">
            <a:extLst>
              <a:ext uri="{FF2B5EF4-FFF2-40B4-BE49-F238E27FC236}">
                <a16:creationId xmlns:a16="http://schemas.microsoft.com/office/drawing/2014/main" id="{835B5B0C-C1A1-9C4D-EDC4-AED40F967D01}"/>
              </a:ext>
            </a:extLst>
          </p:cNvPr>
          <p:cNvSpPr txBox="1">
            <a:spLocks noChangeArrowheads="1"/>
          </p:cNvSpPr>
          <p:nvPr/>
        </p:nvSpPr>
        <p:spPr bwMode="auto">
          <a:xfrm>
            <a:off x="152400" y="2540295"/>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endParaRPr lang="en-US" altLang="en-US" sz="4000" kern="0" dirty="0"/>
          </a:p>
        </p:txBody>
      </p:sp>
    </p:spTree>
    <p:extLst>
      <p:ext uri="{BB962C8B-B14F-4D97-AF65-F5344CB8AC3E}">
        <p14:creationId xmlns:p14="http://schemas.microsoft.com/office/powerpoint/2010/main" val="21477834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6F0C9-CB58-C25E-B38D-1957581B8CFB}"/>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61CE105-C206-AC6F-CB61-B84D92CC42F3}"/>
              </a:ext>
            </a:extLst>
          </p:cNvPr>
          <p:cNvSpPr txBox="1"/>
          <p:nvPr/>
        </p:nvSpPr>
        <p:spPr>
          <a:xfrm>
            <a:off x="76200" y="133350"/>
            <a:ext cx="8991600" cy="2554545"/>
          </a:xfrm>
          <a:prstGeom prst="rect">
            <a:avLst/>
          </a:prstGeom>
          <a:noFill/>
        </p:spPr>
        <p:txBody>
          <a:bodyPr wrap="square">
            <a:spAutoFit/>
          </a:bodyPr>
          <a:lstStyle/>
          <a:p>
            <a:r>
              <a:rPr lang="en-US" sz="4000" b="1" dirty="0">
                <a:solidFill>
                  <a:schemeClr val="bg1"/>
                </a:solidFill>
              </a:rPr>
              <a:t> </a:t>
            </a:r>
            <a:r>
              <a:rPr lang="vi-VN" sz="4000" b="1" dirty="0">
                <a:solidFill>
                  <a:srgbClr val="FFFF00"/>
                </a:solidFill>
              </a:rPr>
              <a:t>4. </a:t>
            </a:r>
            <a:r>
              <a:rPr lang="en-US" sz="4000" b="1" dirty="0">
                <a:solidFill>
                  <a:schemeClr val="bg1"/>
                </a:solidFill>
              </a:rPr>
              <a:t>Though in glory, you show us wounded hands, wounded side, one with all the world's </a:t>
            </a:r>
            <a:r>
              <a:rPr lang="en-US" sz="4000" b="1" dirty="0" err="1">
                <a:solidFill>
                  <a:schemeClr val="bg1"/>
                </a:solidFill>
              </a:rPr>
              <a:t>suff'ring</a:t>
            </a:r>
            <a:r>
              <a:rPr lang="en-US" sz="4000" b="1" dirty="0">
                <a:solidFill>
                  <a:schemeClr val="bg1"/>
                </a:solidFill>
              </a:rPr>
              <a:t> the Crucified.</a:t>
            </a:r>
          </a:p>
        </p:txBody>
      </p:sp>
    </p:spTree>
    <p:extLst>
      <p:ext uri="{BB962C8B-B14F-4D97-AF65-F5344CB8AC3E}">
        <p14:creationId xmlns:p14="http://schemas.microsoft.com/office/powerpoint/2010/main" val="35170582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9D98B-E666-FF3B-CEF3-94D35E366E8E}"/>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B4FE26C1-D72D-F03C-2CE6-E5D495AF5249}"/>
              </a:ext>
            </a:extLst>
          </p:cNvPr>
          <p:cNvSpPr>
            <a:spLocks noGrp="1" noChangeArrowheads="1"/>
          </p:cNvSpPr>
          <p:nvPr>
            <p:ph type="ctrTitle"/>
          </p:nvPr>
        </p:nvSpPr>
        <p:spPr>
          <a:xfrm>
            <a:off x="40048" y="57150"/>
            <a:ext cx="9067799" cy="3760786"/>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r>
              <a:rPr lang="en-US" altLang="en-US" sz="1800" b="1" u="sng" dirty="0">
                <a:solidFill>
                  <a:srgbClr val="FFFF00"/>
                </a:solidFill>
                <a:latin typeface="Times New Roman" panose="02020603050405020304" pitchFamily="18" charset="0"/>
              </a:rPr>
              <a:t>Refrain</a:t>
            </a:r>
            <a:r>
              <a:rPr lang="en-US" altLang="en-US" sz="1800" b="1" dirty="0">
                <a:solidFill>
                  <a:srgbClr val="FFFF00"/>
                </a:solidFill>
                <a:latin typeface="Times New Roman" panose="02020603050405020304" pitchFamily="18" charset="0"/>
              </a:rPr>
              <a:t>:</a:t>
            </a:r>
            <a:r>
              <a:rPr lang="en-US" altLang="en-US"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Though not seeing you, still we love you. Though not seeing you, we believe. By you rising Lord, Jesus, you have given us new birth; You have given us new birth.</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br>
            <a:endParaRPr lang="en-US" altLang="en-US" sz="4000" dirty="0"/>
          </a:p>
        </p:txBody>
      </p:sp>
      <p:sp>
        <p:nvSpPr>
          <p:cNvPr id="3" name="Rectangle 2">
            <a:extLst>
              <a:ext uri="{FF2B5EF4-FFF2-40B4-BE49-F238E27FC236}">
                <a16:creationId xmlns:a16="http://schemas.microsoft.com/office/drawing/2014/main" id="{0E5C5129-5EBF-2C48-F364-4E78AD57AFDF}"/>
              </a:ext>
            </a:extLst>
          </p:cNvPr>
          <p:cNvSpPr txBox="1">
            <a:spLocks noChangeArrowheads="1"/>
          </p:cNvSpPr>
          <p:nvPr/>
        </p:nvSpPr>
        <p:spPr bwMode="auto">
          <a:xfrm>
            <a:off x="152400" y="2540295"/>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endParaRPr lang="en-US" altLang="en-US" sz="4000" kern="0" dirty="0"/>
          </a:p>
        </p:txBody>
      </p:sp>
    </p:spTree>
    <p:extLst>
      <p:ext uri="{BB962C8B-B14F-4D97-AF65-F5344CB8AC3E}">
        <p14:creationId xmlns:p14="http://schemas.microsoft.com/office/powerpoint/2010/main" val="1400360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1BCEF-71D8-3162-4040-E48A2DF7967C}"/>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9E655FC8-84DD-30A5-A82A-29F8CEED9A49}"/>
              </a:ext>
            </a:extLst>
          </p:cNvPr>
          <p:cNvSpPr>
            <a:spLocks noGrp="1" noChangeArrowheads="1"/>
          </p:cNvSpPr>
          <p:nvPr>
            <p:ph type="ctrTitle"/>
          </p:nvPr>
        </p:nvSpPr>
        <p:spPr>
          <a:xfrm>
            <a:off x="5105400" y="2800350"/>
            <a:ext cx="3281363" cy="1999132"/>
          </a:xfrm>
        </p:spPr>
        <p:txBody>
          <a:bodyPr>
            <a:normAutofit/>
          </a:bodyPr>
          <a:lstStyle/>
          <a:p>
            <a:pPr algn="r" eaLnBrk="1" hangingPunct="1"/>
            <a:r>
              <a:rPr lang="en-US" altLang="en-US" sz="2800" dirty="0">
                <a:solidFill>
                  <a:srgbClr val="FFFF00"/>
                </a:solidFill>
              </a:rPr>
              <a:t>Penitential Act</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03179A11-86D9-B306-1652-B1E59DA2916D}"/>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1724576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433CC-6F00-A7AE-D71F-482ED823A9A9}"/>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D24E75C6-7179-43F0-38C5-9B97ADB25A1E}"/>
              </a:ext>
            </a:extLst>
          </p:cNvPr>
          <p:cNvSpPr txBox="1"/>
          <p:nvPr/>
        </p:nvSpPr>
        <p:spPr>
          <a:xfrm>
            <a:off x="76200" y="133350"/>
            <a:ext cx="8991600" cy="2554545"/>
          </a:xfrm>
          <a:prstGeom prst="rect">
            <a:avLst/>
          </a:prstGeom>
          <a:noFill/>
        </p:spPr>
        <p:txBody>
          <a:bodyPr wrap="square">
            <a:spAutoFit/>
          </a:bodyPr>
          <a:lstStyle/>
          <a:p>
            <a:r>
              <a:rPr lang="en-US" sz="4000" b="1" dirty="0">
                <a:solidFill>
                  <a:schemeClr val="bg1"/>
                </a:solidFill>
              </a:rPr>
              <a:t> </a:t>
            </a:r>
            <a:r>
              <a:rPr lang="vi-VN" sz="4000" b="1" dirty="0">
                <a:solidFill>
                  <a:srgbClr val="FFFF00"/>
                </a:solidFill>
              </a:rPr>
              <a:t>5. </a:t>
            </a:r>
            <a:r>
              <a:rPr lang="en-US" sz="4000" b="1" dirty="0">
                <a:solidFill>
                  <a:schemeClr val="bg1"/>
                </a:solidFill>
              </a:rPr>
              <a:t>Your hand is upon us, touching wounds, healing pride, and with love now we cry out: "My Lord and God."</a:t>
            </a:r>
          </a:p>
        </p:txBody>
      </p:sp>
    </p:spTree>
    <p:extLst>
      <p:ext uri="{BB962C8B-B14F-4D97-AF65-F5344CB8AC3E}">
        <p14:creationId xmlns:p14="http://schemas.microsoft.com/office/powerpoint/2010/main" val="2718662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9D5C9-3DB9-FB5C-67BD-B66DA68E43F9}"/>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A1E8C453-F155-EF24-D34F-972AF8263CD9}"/>
              </a:ext>
            </a:extLst>
          </p:cNvPr>
          <p:cNvSpPr>
            <a:spLocks noGrp="1" noChangeArrowheads="1"/>
          </p:cNvSpPr>
          <p:nvPr>
            <p:ph type="ctrTitle"/>
          </p:nvPr>
        </p:nvSpPr>
        <p:spPr>
          <a:xfrm>
            <a:off x="40048" y="57150"/>
            <a:ext cx="9067799" cy="3760786"/>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r>
              <a:rPr lang="en-US" altLang="en-US" sz="1800" b="1" u="sng" dirty="0">
                <a:solidFill>
                  <a:srgbClr val="FFFF00"/>
                </a:solidFill>
                <a:latin typeface="Times New Roman" panose="02020603050405020304" pitchFamily="18" charset="0"/>
              </a:rPr>
              <a:t>Refrain</a:t>
            </a:r>
            <a:r>
              <a:rPr lang="en-US" altLang="en-US" sz="1800" b="1" dirty="0">
                <a:solidFill>
                  <a:srgbClr val="FFFF00"/>
                </a:solidFill>
                <a:latin typeface="Times New Roman" panose="02020603050405020304" pitchFamily="18" charset="0"/>
              </a:rPr>
              <a:t>:</a:t>
            </a:r>
            <a:r>
              <a:rPr lang="en-US" altLang="en-US"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Though not seeing you, still we love you. Though not seeing you, we believe. By you rising Lord, Jesus, you have given us new birth; You have given us new birth.</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br>
            <a:endParaRPr lang="en-US" altLang="en-US" sz="4000" dirty="0"/>
          </a:p>
        </p:txBody>
      </p:sp>
      <p:sp>
        <p:nvSpPr>
          <p:cNvPr id="3" name="Rectangle 2">
            <a:extLst>
              <a:ext uri="{FF2B5EF4-FFF2-40B4-BE49-F238E27FC236}">
                <a16:creationId xmlns:a16="http://schemas.microsoft.com/office/drawing/2014/main" id="{217FD1E5-F250-0F7B-E076-51B042F26A38}"/>
              </a:ext>
            </a:extLst>
          </p:cNvPr>
          <p:cNvSpPr txBox="1">
            <a:spLocks noChangeArrowheads="1"/>
          </p:cNvSpPr>
          <p:nvPr/>
        </p:nvSpPr>
        <p:spPr bwMode="auto">
          <a:xfrm>
            <a:off x="152400" y="2540295"/>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endParaRPr lang="en-US" altLang="en-US" sz="4000" kern="0" dirty="0"/>
          </a:p>
        </p:txBody>
      </p:sp>
    </p:spTree>
    <p:extLst>
      <p:ext uri="{BB962C8B-B14F-4D97-AF65-F5344CB8AC3E}">
        <p14:creationId xmlns:p14="http://schemas.microsoft.com/office/powerpoint/2010/main" val="32815774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DCE89-79CA-992E-81FB-A4263CB1FAE0}"/>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F92CC96-CC7E-808E-902D-F521E3D530FD}"/>
              </a:ext>
            </a:extLst>
          </p:cNvPr>
          <p:cNvSpPr txBox="1"/>
          <p:nvPr/>
        </p:nvSpPr>
        <p:spPr>
          <a:xfrm>
            <a:off x="76200" y="133350"/>
            <a:ext cx="8991600" cy="2554545"/>
          </a:xfrm>
          <a:prstGeom prst="rect">
            <a:avLst/>
          </a:prstGeom>
          <a:noFill/>
        </p:spPr>
        <p:txBody>
          <a:bodyPr wrap="square">
            <a:spAutoFit/>
          </a:bodyPr>
          <a:lstStyle/>
          <a:p>
            <a:r>
              <a:rPr lang="en-US" sz="4000" b="1" dirty="0">
                <a:solidFill>
                  <a:schemeClr val="bg1"/>
                </a:solidFill>
              </a:rPr>
              <a:t> </a:t>
            </a:r>
            <a:r>
              <a:rPr lang="vi-VN" sz="4000" b="1" dirty="0">
                <a:solidFill>
                  <a:srgbClr val="FFFF00"/>
                </a:solidFill>
              </a:rPr>
              <a:t>6. </a:t>
            </a:r>
            <a:r>
              <a:rPr lang="en-US" sz="4000" b="1" dirty="0">
                <a:solidFill>
                  <a:schemeClr val="bg1"/>
                </a:solidFill>
              </a:rPr>
              <a:t>Give us eyes for the Kingdom, help our lack of belief. "Blest are those who have not seen and have believed". </a:t>
            </a:r>
          </a:p>
        </p:txBody>
      </p:sp>
    </p:spTree>
    <p:extLst>
      <p:ext uri="{BB962C8B-B14F-4D97-AF65-F5344CB8AC3E}">
        <p14:creationId xmlns:p14="http://schemas.microsoft.com/office/powerpoint/2010/main" val="8539152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4EF37-9DC2-03D9-1312-8CD87975A2CB}"/>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8F2B5461-7951-1ED1-BA71-FE398661591C}"/>
              </a:ext>
            </a:extLst>
          </p:cNvPr>
          <p:cNvSpPr>
            <a:spLocks noGrp="1" noChangeArrowheads="1"/>
          </p:cNvSpPr>
          <p:nvPr>
            <p:ph type="ctrTitle"/>
          </p:nvPr>
        </p:nvSpPr>
        <p:spPr>
          <a:xfrm>
            <a:off x="40048" y="57150"/>
            <a:ext cx="9067799" cy="3760786"/>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br>
              <a:rPr lang="vi-VN" altLang="en-US" sz="1800" b="1" u="sng" dirty="0">
                <a:solidFill>
                  <a:srgbClr val="FFFF00"/>
                </a:solidFill>
                <a:latin typeface="Times New Roman" panose="02020603050405020304" pitchFamily="18" charset="0"/>
              </a:rPr>
            </a:br>
            <a:r>
              <a:rPr lang="en-US" altLang="en-US" sz="1800" b="1" u="sng" dirty="0">
                <a:solidFill>
                  <a:srgbClr val="FFFF00"/>
                </a:solidFill>
                <a:latin typeface="Times New Roman" panose="02020603050405020304" pitchFamily="18" charset="0"/>
              </a:rPr>
              <a:t>Refrain</a:t>
            </a:r>
            <a:r>
              <a:rPr lang="en-US" altLang="en-US" sz="1800" b="1" dirty="0">
                <a:solidFill>
                  <a:srgbClr val="FFFF00"/>
                </a:solidFill>
                <a:latin typeface="Times New Roman" panose="02020603050405020304" pitchFamily="18" charset="0"/>
              </a:rPr>
              <a:t>:</a:t>
            </a:r>
            <a:r>
              <a:rPr lang="en-US" altLang="en-US" b="1"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Though not seeing you, still we love you. Though not seeing you, we believe. By you rising Lord, Jesus, you have given us new birth; You have given us new birth.</a:t>
            </a:r>
            <a:br>
              <a:rPr lang="en-US" altLang="en-US" sz="4000" b="1" dirty="0">
                <a:solidFill>
                  <a:schemeClr val="bg1"/>
                </a:solidFill>
                <a:latin typeface="Tahoma" panose="020B0604030504040204" pitchFamily="34" charset="0"/>
                <a:cs typeface="Tahoma" panose="020B0604030504040204" pitchFamily="34" charset="0"/>
              </a:rPr>
            </a:br>
            <a:br>
              <a:rPr lang="en-US" altLang="en-US" sz="4000" dirty="0"/>
            </a:br>
            <a:endParaRPr lang="en-US" altLang="en-US" sz="4000" dirty="0"/>
          </a:p>
        </p:txBody>
      </p:sp>
      <p:sp>
        <p:nvSpPr>
          <p:cNvPr id="3" name="Rectangle 2">
            <a:extLst>
              <a:ext uri="{FF2B5EF4-FFF2-40B4-BE49-F238E27FC236}">
                <a16:creationId xmlns:a16="http://schemas.microsoft.com/office/drawing/2014/main" id="{B72A5762-4F03-2115-368C-7DFD0436AE8C}"/>
              </a:ext>
            </a:extLst>
          </p:cNvPr>
          <p:cNvSpPr txBox="1">
            <a:spLocks noChangeArrowheads="1"/>
          </p:cNvSpPr>
          <p:nvPr/>
        </p:nvSpPr>
        <p:spPr bwMode="auto">
          <a:xfrm>
            <a:off x="152400" y="2540295"/>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endParaRPr lang="en-US" altLang="en-US" sz="4000" kern="0" dirty="0"/>
          </a:p>
        </p:txBody>
      </p:sp>
    </p:spTree>
    <p:extLst>
      <p:ext uri="{BB962C8B-B14F-4D97-AF65-F5344CB8AC3E}">
        <p14:creationId xmlns:p14="http://schemas.microsoft.com/office/powerpoint/2010/main" val="259008582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8CA48-E650-4313-6C1C-6445AC90ABB8}"/>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209A616-ECA7-3D20-E6F2-E1F01E020655}"/>
              </a:ext>
            </a:extLst>
          </p:cNvPr>
          <p:cNvSpPr txBox="1"/>
          <p:nvPr/>
        </p:nvSpPr>
        <p:spPr>
          <a:xfrm>
            <a:off x="76200" y="133350"/>
            <a:ext cx="8991600" cy="1938992"/>
          </a:xfrm>
          <a:prstGeom prst="rect">
            <a:avLst/>
          </a:prstGeom>
          <a:noFill/>
        </p:spPr>
        <p:txBody>
          <a:bodyPr wrap="square">
            <a:spAutoFit/>
          </a:bodyPr>
          <a:lstStyle/>
          <a:p>
            <a:r>
              <a:rPr lang="en-US" sz="4000" b="1" dirty="0">
                <a:solidFill>
                  <a:schemeClr val="bg1"/>
                </a:solidFill>
              </a:rPr>
              <a:t> </a:t>
            </a:r>
            <a:r>
              <a:rPr lang="vi-VN" sz="4000" b="1" dirty="0">
                <a:solidFill>
                  <a:srgbClr val="FFFF00"/>
                </a:solidFill>
              </a:rPr>
              <a:t>7. </a:t>
            </a:r>
            <a:r>
              <a:rPr lang="en-US" sz="4000" b="1" dirty="0">
                <a:solidFill>
                  <a:schemeClr val="bg1"/>
                </a:solidFill>
              </a:rPr>
              <a:t>Sing</a:t>
            </a:r>
            <a:r>
              <a:rPr lang="vi-VN" sz="4000" b="1" dirty="0">
                <a:solidFill>
                  <a:schemeClr val="bg1"/>
                </a:solidFill>
              </a:rPr>
              <a:t> </a:t>
            </a:r>
            <a:r>
              <a:rPr lang="en-US" sz="4000" b="1" dirty="0">
                <a:solidFill>
                  <a:schemeClr val="bg1"/>
                </a:solidFill>
              </a:rPr>
              <a:t>praise to the Father, sing praise to the Son, to the Spirit who leads us all praise be sung.</a:t>
            </a:r>
          </a:p>
        </p:txBody>
      </p:sp>
    </p:spTree>
    <p:extLst>
      <p:ext uri="{BB962C8B-B14F-4D97-AF65-F5344CB8AC3E}">
        <p14:creationId xmlns:p14="http://schemas.microsoft.com/office/powerpoint/2010/main" val="21493677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91DD3-11D6-07C1-7757-5500462BF526}"/>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9DA167B3-151C-2A95-5DDE-67D06CB7F0CF}"/>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altLang="en-US" sz="2800" dirty="0">
                <a:solidFill>
                  <a:srgbClr val="FFFF00"/>
                </a:solidFill>
                <a:latin typeface="Tahoma" pitchFamily="34" charset="0"/>
              </a:rPr>
              <a:t>Gift</a:t>
            </a:r>
            <a:br>
              <a:rPr lang="en-US" altLang="en-US" sz="2800" dirty="0">
                <a:solidFill>
                  <a:srgbClr val="FFFF00"/>
                </a:solidFill>
                <a:latin typeface="Tahoma" pitchFamily="34" charset="0"/>
              </a:rPr>
            </a:br>
            <a:r>
              <a:rPr lang="en-US" altLang="en-US" sz="2800" dirty="0">
                <a:solidFill>
                  <a:srgbClr val="FFFF00"/>
                </a:solidFill>
                <a:latin typeface="Tahoma" pitchFamily="34" charset="0"/>
              </a:rPr>
              <a:t>Give Us Your Peace</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9D7386CD-DFCE-B03D-24FC-300E94660182}"/>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2852051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2" name="Rectangle 1"/>
          <p:cNvSpPr/>
          <p:nvPr/>
        </p:nvSpPr>
        <p:spPr>
          <a:xfrm>
            <a:off x="67733" y="19050"/>
            <a:ext cx="8923867" cy="2554545"/>
          </a:xfrm>
          <a:prstGeom prst="rect">
            <a:avLst/>
          </a:prstGeom>
        </p:spPr>
        <p:txBody>
          <a:bodyPr wrap="square">
            <a:spAutoFit/>
          </a:bodyPr>
          <a:lstStyle/>
          <a:p>
            <a:pPr algn="l"/>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Give us your peace, oh God Give us your peace, your peace Give us your peace, oh God Give us your peace, your peace</a:t>
            </a:r>
          </a:p>
        </p:txBody>
      </p:sp>
      <p:sp>
        <p:nvSpPr>
          <p:cNvPr id="4" name="TextBox 3">
            <a:extLst>
              <a:ext uri="{FF2B5EF4-FFF2-40B4-BE49-F238E27FC236}">
                <a16:creationId xmlns:a16="http://schemas.microsoft.com/office/drawing/2014/main" id="{E3F1010B-3933-3C17-9610-9494F8ED6CE7}"/>
              </a:ext>
            </a:extLst>
          </p:cNvPr>
          <p:cNvSpPr txBox="1"/>
          <p:nvPr/>
        </p:nvSpPr>
        <p:spPr>
          <a:xfrm>
            <a:off x="33866" y="2495550"/>
            <a:ext cx="8991600" cy="2554545"/>
          </a:xfrm>
          <a:prstGeom prst="rect">
            <a:avLst/>
          </a:prstGeom>
          <a:noFill/>
        </p:spPr>
        <p:txBody>
          <a:bodyPr wrap="square">
            <a:spAutoFit/>
          </a:bodyPr>
          <a:lstStyle/>
          <a:p>
            <a:pPr algn="l"/>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1.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When we’re afraid, running from truth Gather us back to you Take every fear, and fill our hearts Give us your peace, oh God</a:t>
            </a:r>
            <a:endPar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EEF56-D608-649F-44F5-A3EDC211FFA9}"/>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57BEFCD9-7605-3433-52BC-E4B931FE0172}"/>
              </a:ext>
            </a:extLst>
          </p:cNvPr>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a:extLst>
              <a:ext uri="{FF2B5EF4-FFF2-40B4-BE49-F238E27FC236}">
                <a16:creationId xmlns:a16="http://schemas.microsoft.com/office/drawing/2014/main" id="{C8E3EF81-2996-9155-44E9-3ABA12127D79}"/>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B0CB0977-1AE9-9C72-2435-F772BFB0E2F7}"/>
              </a:ext>
            </a:extLst>
          </p:cNvPr>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2" name="Rectangle 1">
            <a:extLst>
              <a:ext uri="{FF2B5EF4-FFF2-40B4-BE49-F238E27FC236}">
                <a16:creationId xmlns:a16="http://schemas.microsoft.com/office/drawing/2014/main" id="{ED67220D-6086-9981-A925-75BC2634C299}"/>
              </a:ext>
            </a:extLst>
          </p:cNvPr>
          <p:cNvSpPr/>
          <p:nvPr/>
        </p:nvSpPr>
        <p:spPr>
          <a:xfrm>
            <a:off x="37253" y="-77123"/>
            <a:ext cx="8923867" cy="2554545"/>
          </a:xfrm>
          <a:prstGeom prst="rect">
            <a:avLst/>
          </a:prstGeom>
        </p:spPr>
        <p:txBody>
          <a:bodyPr wrap="square">
            <a:spAutoFit/>
          </a:bodyPr>
          <a:lstStyle/>
          <a:p>
            <a:pPr algn="l"/>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Give us your peace, oh God Give us your peace, your peace Give us your peace, oh God Give us your peace, your peace</a:t>
            </a:r>
          </a:p>
        </p:txBody>
      </p:sp>
      <p:sp>
        <p:nvSpPr>
          <p:cNvPr id="4" name="TextBox 3">
            <a:extLst>
              <a:ext uri="{FF2B5EF4-FFF2-40B4-BE49-F238E27FC236}">
                <a16:creationId xmlns:a16="http://schemas.microsoft.com/office/drawing/2014/main" id="{94909A44-7FBD-E1F9-31C2-ABD7B49C901C}"/>
              </a:ext>
            </a:extLst>
          </p:cNvPr>
          <p:cNvSpPr txBox="1"/>
          <p:nvPr/>
        </p:nvSpPr>
        <p:spPr>
          <a:xfrm>
            <a:off x="-42334" y="2321123"/>
            <a:ext cx="9262534" cy="2554545"/>
          </a:xfrm>
          <a:prstGeom prst="rect">
            <a:avLst/>
          </a:prstGeom>
          <a:noFill/>
        </p:spPr>
        <p:txBody>
          <a:bodyPr wrap="square">
            <a:spAutoFit/>
          </a:bodyPr>
          <a:lstStyle/>
          <a:p>
            <a:pPr algn="l"/>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2</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When we are tired, weary and worn Take us into your arms Where there is no need, there is no want Give us your peace, oh God</a:t>
            </a:r>
          </a:p>
        </p:txBody>
      </p:sp>
    </p:spTree>
    <p:extLst>
      <p:ext uri="{BB962C8B-B14F-4D97-AF65-F5344CB8AC3E}">
        <p14:creationId xmlns:p14="http://schemas.microsoft.com/office/powerpoint/2010/main" val="25006537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56B3A-D0F8-3C48-15DC-CE9F0782852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74CDDE8F-F8BD-5638-2837-860E6BE88CE7}"/>
              </a:ext>
            </a:extLst>
          </p:cNvPr>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a:extLst>
              <a:ext uri="{FF2B5EF4-FFF2-40B4-BE49-F238E27FC236}">
                <a16:creationId xmlns:a16="http://schemas.microsoft.com/office/drawing/2014/main" id="{04226919-AD14-945C-2FAE-D2A34016BDB1}"/>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337C63FB-BCDD-B30A-5803-0378840B6F0A}"/>
              </a:ext>
            </a:extLst>
          </p:cNvPr>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2" name="Rectangle 1">
            <a:extLst>
              <a:ext uri="{FF2B5EF4-FFF2-40B4-BE49-F238E27FC236}">
                <a16:creationId xmlns:a16="http://schemas.microsoft.com/office/drawing/2014/main" id="{AE356CF3-DB9C-94BA-D8B2-6A1763D64702}"/>
              </a:ext>
            </a:extLst>
          </p:cNvPr>
          <p:cNvSpPr/>
          <p:nvPr/>
        </p:nvSpPr>
        <p:spPr>
          <a:xfrm>
            <a:off x="37253" y="-77123"/>
            <a:ext cx="8923867" cy="2554545"/>
          </a:xfrm>
          <a:prstGeom prst="rect">
            <a:avLst/>
          </a:prstGeom>
        </p:spPr>
        <p:txBody>
          <a:bodyPr wrap="square">
            <a:spAutoFit/>
          </a:bodyPr>
          <a:lstStyle/>
          <a:p>
            <a:pPr algn="l"/>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Give us your peace, oh God Give us your peace, your peace Give us your peace, oh God Give us your peace, your peace</a:t>
            </a:r>
          </a:p>
        </p:txBody>
      </p:sp>
      <p:sp>
        <p:nvSpPr>
          <p:cNvPr id="4" name="TextBox 3">
            <a:extLst>
              <a:ext uri="{FF2B5EF4-FFF2-40B4-BE49-F238E27FC236}">
                <a16:creationId xmlns:a16="http://schemas.microsoft.com/office/drawing/2014/main" id="{81364A0A-2145-1DD2-0467-FEC5B1DD6BA7}"/>
              </a:ext>
            </a:extLst>
          </p:cNvPr>
          <p:cNvSpPr txBox="1"/>
          <p:nvPr/>
        </p:nvSpPr>
        <p:spPr>
          <a:xfrm>
            <a:off x="-42334" y="2321123"/>
            <a:ext cx="9262534" cy="2554545"/>
          </a:xfrm>
          <a:prstGeom prst="rect">
            <a:avLst/>
          </a:prstGeom>
          <a:noFill/>
        </p:spPr>
        <p:txBody>
          <a:bodyPr wrap="square">
            <a:spAutoFit/>
          </a:bodyPr>
          <a:lstStyle/>
          <a:p>
            <a:pPr algn="l"/>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Lord we belong to you alone Show us the way back home Into your light, into your love Give us your peace, oh God</a:t>
            </a:r>
          </a:p>
        </p:txBody>
      </p:sp>
    </p:spTree>
    <p:extLst>
      <p:ext uri="{BB962C8B-B14F-4D97-AF65-F5344CB8AC3E}">
        <p14:creationId xmlns:p14="http://schemas.microsoft.com/office/powerpoint/2010/main" val="18634583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85602-E8D9-4E32-33F4-8C46CBEBE193}"/>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B0106C79-0BA9-6AE7-A805-A1A2007DB55D}"/>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altLang="en-US" sz="2800" dirty="0">
                <a:solidFill>
                  <a:srgbClr val="FFFF00"/>
                </a:solidFill>
                <a:latin typeface="Tahoma" pitchFamily="34" charset="0"/>
              </a:rPr>
              <a:t>Holy </a:t>
            </a:r>
            <a:r>
              <a:rPr lang="en-US" altLang="en-US" sz="2800" dirty="0" err="1">
                <a:solidFill>
                  <a:srgbClr val="FFFF00"/>
                </a:solidFill>
                <a:latin typeface="Tahoma" pitchFamily="34" charset="0"/>
              </a:rPr>
              <a:t>Holy</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9F055D0A-C58F-BAA8-D0AB-468A78C61CDA}"/>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1904673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6</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8D60F-21C8-881A-2700-707A4B0F983B}"/>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42D12C9B-5728-1DB5-7F2D-547273E469F3}"/>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vi-VN" sz="2800" dirty="0">
                <a:solidFill>
                  <a:srgbClr val="FFFF00"/>
                </a:solidFill>
                <a:latin typeface="Tahoma" pitchFamily="34" charset="0"/>
              </a:rPr>
              <a:t>Memorial Acclamation</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AABF7758-F54E-ADC0-6E01-A2DF0865C997}"/>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572334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15D0A-BAC2-3D94-767D-56AB12EFCAF2}"/>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B9E95CD8-F56B-C618-BB6C-7353ACC6889F}"/>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sz="2800" dirty="0">
                <a:solidFill>
                  <a:srgbClr val="FFFF00"/>
                </a:solidFill>
                <a:latin typeface="Tahoma" pitchFamily="34" charset="0"/>
              </a:rPr>
              <a:t>Ame</a:t>
            </a:r>
            <a:r>
              <a:rPr lang="vi-VN" sz="2800" dirty="0">
                <a:solidFill>
                  <a:srgbClr val="FFFF00"/>
                </a:solidFill>
                <a:latin typeface="Tahoma" pitchFamily="34" charset="0"/>
              </a:rPr>
              <a:t>n</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D5487716-3A57-E479-130F-362A0D2F5539}"/>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265452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43F0C-B985-E273-1A37-7146C4BAB0BA}"/>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2FD1DCE0-4B3B-511A-97C0-14BDDFE1C10C}"/>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sz="2800" dirty="0">
                <a:solidFill>
                  <a:srgbClr val="FFFF00"/>
                </a:solidFill>
                <a:latin typeface="Tahoma" pitchFamily="34" charset="0"/>
              </a:rPr>
              <a:t>Lamb Of God</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C462E53C-AB4B-A03F-E12E-CBE9D2152980}"/>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2598035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8012C-40FF-9CDE-D07D-E5AE38965BBD}"/>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F82C2798-89C8-7279-E399-8433B1C676F2}"/>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altLang="en-US" sz="2800" i="1" dirty="0">
                <a:solidFill>
                  <a:srgbClr val="FFFF00"/>
                </a:solidFill>
                <a:latin typeface="Tahoma" pitchFamily="34" charset="0"/>
              </a:rPr>
              <a:t>Communion respond</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A051CC0F-F6B9-BC83-27FA-ADD7517E914E}"/>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3216651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7</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A9E6F-D306-079D-FE53-D86583E2F2D9}"/>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D2B484A7-2253-08D2-CCCB-D72A5C257353}"/>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altLang="en-US" sz="2800" i="1" dirty="0">
                <a:solidFill>
                  <a:srgbClr val="FFFF00"/>
                </a:solidFill>
                <a:latin typeface="Tahoma" pitchFamily="34" charset="0"/>
              </a:rPr>
              <a:t>Bread of Angels</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B1EB16C6-3153-812C-FFF4-99DBE208A2FC}"/>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1938950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4" name="TextBox 3">
            <a:extLst>
              <a:ext uri="{FF2B5EF4-FFF2-40B4-BE49-F238E27FC236}">
                <a16:creationId xmlns:a16="http://schemas.microsoft.com/office/drawing/2014/main" id="{E3F1010B-3933-3C17-9610-9494F8ED6CE7}"/>
              </a:ext>
            </a:extLst>
          </p:cNvPr>
          <p:cNvSpPr txBox="1"/>
          <p:nvPr/>
        </p:nvSpPr>
        <p:spPr>
          <a:xfrm>
            <a:off x="45720" y="250151"/>
            <a:ext cx="8991600" cy="4401205"/>
          </a:xfrm>
          <a:prstGeom prst="rect">
            <a:avLst/>
          </a:prstGeom>
          <a:noFill/>
        </p:spPr>
        <p:txBody>
          <a:bodyPr wrap="square">
            <a:spAutoFit/>
          </a:bodyPr>
          <a:lstStyle/>
          <a:p>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1.</a:t>
            </a: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Bread of angels, we receive you; with us now abide. Precious Je-sus manna of ages, with us now reside. </a:t>
            </a:r>
          </a:p>
          <a:p>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Panis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angélicus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fit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panis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hó</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minnum</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Dat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panis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cáelicus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fi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gúris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términum</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AF697-E041-3979-8785-927F0FCC91F9}"/>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EE46EA98-9C1E-A79B-CAFC-980BEF17F2F8}"/>
              </a:ext>
            </a:extLst>
          </p:cNvPr>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a:extLst>
              <a:ext uri="{FF2B5EF4-FFF2-40B4-BE49-F238E27FC236}">
                <a16:creationId xmlns:a16="http://schemas.microsoft.com/office/drawing/2014/main" id="{13E2D2EE-486D-21D1-C4C9-C11680CDC66C}"/>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6D048652-7D03-4BE2-ACCC-E76A241DE6B0}"/>
              </a:ext>
            </a:extLst>
          </p:cNvPr>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4" name="TextBox 3">
            <a:extLst>
              <a:ext uri="{FF2B5EF4-FFF2-40B4-BE49-F238E27FC236}">
                <a16:creationId xmlns:a16="http://schemas.microsoft.com/office/drawing/2014/main" id="{5257ABDA-2434-6EC0-0B83-8353F16EE275}"/>
              </a:ext>
            </a:extLst>
          </p:cNvPr>
          <p:cNvSpPr txBox="1"/>
          <p:nvPr/>
        </p:nvSpPr>
        <p:spPr>
          <a:xfrm>
            <a:off x="45720" y="250151"/>
            <a:ext cx="8991600" cy="4401205"/>
          </a:xfrm>
          <a:prstGeom prst="rect">
            <a:avLst/>
          </a:prstGeom>
          <a:noFill/>
        </p:spPr>
        <p:txBody>
          <a:bodyPr wrap="square">
            <a:spAutoFit/>
          </a:bodyPr>
          <a:lstStyle/>
          <a:p>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2.</a:t>
            </a: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Cup of Mercy overflowing, fill us with your grace; wine of passion. O Son begot ten, we flee to your embrace. </a:t>
            </a:r>
          </a:p>
          <a:p>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res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mirá</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bilis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mandúcat</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Dóminum</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Pauper, Pauper,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servus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et humilis.</a:t>
            </a:r>
          </a:p>
        </p:txBody>
      </p:sp>
    </p:spTree>
    <p:extLst>
      <p:ext uri="{BB962C8B-B14F-4D97-AF65-F5344CB8AC3E}">
        <p14:creationId xmlns:p14="http://schemas.microsoft.com/office/powerpoint/2010/main" val="32802373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A343B-0F00-87AC-11C8-44A740FF32AC}"/>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2216C568-76D6-5713-6313-43BA2FD37937}"/>
              </a:ext>
            </a:extLst>
          </p:cNvPr>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a:extLst>
              <a:ext uri="{FF2B5EF4-FFF2-40B4-BE49-F238E27FC236}">
                <a16:creationId xmlns:a16="http://schemas.microsoft.com/office/drawing/2014/main" id="{7A05404C-2472-53C4-43CD-B2388699FB51}"/>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046971DC-F2B5-68AE-4C9C-B7D442FB9C60}"/>
              </a:ext>
            </a:extLst>
          </p:cNvPr>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4" name="TextBox 3">
            <a:extLst>
              <a:ext uri="{FF2B5EF4-FFF2-40B4-BE49-F238E27FC236}">
                <a16:creationId xmlns:a16="http://schemas.microsoft.com/office/drawing/2014/main" id="{60A0CBBD-52FD-4625-9A4D-8B82150492AF}"/>
              </a:ext>
            </a:extLst>
          </p:cNvPr>
          <p:cNvSpPr txBox="1"/>
          <p:nvPr/>
        </p:nvSpPr>
        <p:spPr>
          <a:xfrm>
            <a:off x="45720" y="250151"/>
            <a:ext cx="8991600" cy="3785652"/>
          </a:xfrm>
          <a:prstGeom prst="rect">
            <a:avLst/>
          </a:prstGeom>
          <a:noFill/>
        </p:spPr>
        <p:txBody>
          <a:bodyPr wrap="square">
            <a:spAutoFit/>
          </a:bodyPr>
          <a:lstStyle/>
          <a:p>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3.</a:t>
            </a: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Word incarnate, dwell within us; piece our hardened hearts. Tender Jesus, Love so gentle, never let us part.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Te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trina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Déitas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únaque</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póscimus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it-IT" sz="4000" b="1" dirty="0">
                <a:solidFill>
                  <a:schemeClr val="bg1"/>
                </a:solidFill>
                <a:latin typeface="Tahoma" panose="020B0604030504040204" pitchFamily="34" charset="0"/>
                <a:ea typeface="Tahoma" panose="020B0604030504040204" pitchFamily="34" charset="0"/>
                <a:cs typeface="Tahoma" panose="020B0604030504040204" pitchFamily="34" charset="0"/>
              </a:rPr>
              <a:t>Sic nos tu vísita, sicut te cólimus.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13357459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D23CF-262E-B9BF-195F-F149541EA31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D90E37C-2DBB-A779-7309-0CB71AFC73BD}"/>
              </a:ext>
            </a:extLst>
          </p:cNvPr>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a:extLst>
              <a:ext uri="{FF2B5EF4-FFF2-40B4-BE49-F238E27FC236}">
                <a16:creationId xmlns:a16="http://schemas.microsoft.com/office/drawing/2014/main" id="{079A0A0A-E4C5-416B-91F9-546716D251F9}"/>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a:extLst>
              <a:ext uri="{FF2B5EF4-FFF2-40B4-BE49-F238E27FC236}">
                <a16:creationId xmlns:a16="http://schemas.microsoft.com/office/drawing/2014/main" id="{C8B897B5-8314-5F99-C375-D6E20626B85B}"/>
              </a:ext>
            </a:extLst>
          </p:cNvPr>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4" name="TextBox 3">
            <a:extLst>
              <a:ext uri="{FF2B5EF4-FFF2-40B4-BE49-F238E27FC236}">
                <a16:creationId xmlns:a16="http://schemas.microsoft.com/office/drawing/2014/main" id="{C9BBEB97-3440-7993-285C-CEA9CB0585FC}"/>
              </a:ext>
            </a:extLst>
          </p:cNvPr>
          <p:cNvSpPr txBox="1"/>
          <p:nvPr/>
        </p:nvSpPr>
        <p:spPr>
          <a:xfrm>
            <a:off x="45720" y="250151"/>
            <a:ext cx="8991600" cy="3785652"/>
          </a:xfrm>
          <a:prstGeom prst="rect">
            <a:avLst/>
          </a:prstGeom>
          <a:noFill/>
        </p:spPr>
        <p:txBody>
          <a:bodyPr wrap="square">
            <a:spAutoFit/>
          </a:bodyPr>
          <a:lstStyle/>
          <a:p>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4.</a:t>
            </a: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Though unworthy, we receive you, sacrament divine. Bread of angels, accept our praises, let your glory shine! Per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tuas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sémitas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duc</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nos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quo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téndimus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lucem</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Ad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lucem</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quam</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inhabitas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225179053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7F514-C8BF-0073-E0C8-8BCBF5C9ADA3}"/>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B291F4B8-DD62-29FB-05C2-2216FA8343AB}"/>
              </a:ext>
            </a:extLst>
          </p:cNvPr>
          <p:cNvSpPr>
            <a:spLocks noGrp="1" noChangeArrowheads="1"/>
          </p:cNvSpPr>
          <p:nvPr>
            <p:ph type="ctrTitle"/>
          </p:nvPr>
        </p:nvSpPr>
        <p:spPr>
          <a:xfrm>
            <a:off x="5105400" y="2800350"/>
            <a:ext cx="3505200" cy="1999132"/>
          </a:xfrm>
        </p:spPr>
        <p:txBody>
          <a:bodyPr>
            <a:normAutofit/>
          </a:bodyPr>
          <a:lstStyle/>
          <a:p>
            <a:pPr algn="r" eaLnBrk="1" hangingPunct="1"/>
            <a:r>
              <a:rPr lang="en-US" altLang="en-US" sz="2800" i="1" dirty="0">
                <a:solidFill>
                  <a:srgbClr val="FFFF00"/>
                </a:solidFill>
                <a:latin typeface="Tahoma" pitchFamily="34" charset="0"/>
              </a:rPr>
              <a:t>Sending Hymn </a:t>
            </a:r>
            <a:r>
              <a:rPr lang="vi-VN" altLang="en-US" sz="2800" i="1" dirty="0">
                <a:solidFill>
                  <a:srgbClr val="FFFF00"/>
                </a:solidFill>
                <a:latin typeface="Tahoma" pitchFamily="34" charset="0"/>
              </a:rPr>
              <a:t>Alleluia</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F6AA4E0B-0D71-59CF-C816-B77A82F8BC75}"/>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Tree>
    <p:extLst>
      <p:ext uri="{BB962C8B-B14F-4D97-AF65-F5344CB8AC3E}">
        <p14:creationId xmlns:p14="http://schemas.microsoft.com/office/powerpoint/2010/main" val="3182282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114300"/>
            <a:ext cx="9061938" cy="4743450"/>
          </a:xfrm>
        </p:spPr>
        <p:txBody>
          <a:bodyPr rtlCol="0">
            <a:noAutofit/>
          </a:bodyPr>
          <a:lstStyle/>
          <a:p>
            <a:pPr algn="l" fontAlgn="auto">
              <a:spcAft>
                <a:spcPts val="0"/>
              </a:spcAft>
              <a:defRPr/>
            </a:pPr>
            <a:r>
              <a:rPr lang="en-US"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a:solidFill>
                  <a:schemeClr val="bg1"/>
                </a:solidFill>
                <a:latin typeface="Tahoma" panose="020B0604030504040204" pitchFamily="34" charset="0"/>
                <a:ea typeface="Tahoma" panose="020B0604030504040204" pitchFamily="34" charset="0"/>
                <a:cs typeface="Tahoma" panose="020B0604030504040204" pitchFamily="34" charset="0"/>
              </a:rPr>
              <a:t>Alleluia!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Alleluia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Hearts to heaven and voices raise.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Sing to Go a hymn of gladness, Sing to God a hymn of praise.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 who on the cross as Savior. For the world’s salvation bled,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Jesus Christ, the King of Glory, Now is risen from the dead.</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114300"/>
            <a:ext cx="9061938" cy="4743450"/>
          </a:xfrm>
        </p:spPr>
        <p:txBody>
          <a:bodyPr rtlCol="0">
            <a:noAutofit/>
          </a:bodyPr>
          <a:lstStyle/>
          <a:p>
            <a:pPr algn="l" fontAlgn="auto">
              <a:spcAft>
                <a:spcPts val="0"/>
              </a:spcAft>
              <a:defRPr/>
            </a:pPr>
            <a:r>
              <a:rPr lang="en-US"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Now the iron bars are broken, Christ from death to life is born. Glorious life, and life immortal, on this resurrection morn; Christ has triumphed, and we conquer by his mighty enterprise, We with him to the life eternal by his resurrection rise</a:t>
            </a:r>
          </a:p>
        </p:txBody>
      </p:sp>
    </p:spTree>
    <p:extLst>
      <p:ext uri="{BB962C8B-B14F-4D97-AF65-F5344CB8AC3E}">
        <p14:creationId xmlns:p14="http://schemas.microsoft.com/office/powerpoint/2010/main" val="16016924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8</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70" name="Rectangle 23569">
            <a:extLst>
              <a:ext uri="{FF2B5EF4-FFF2-40B4-BE49-F238E27FC236}">
                <a16:creationId xmlns:a16="http://schemas.microsoft.com/office/drawing/2014/main" id="{C6B158B5-50B5-4927-A367-7C9F3AFE5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54" name="Rectangle 2"/>
          <p:cNvSpPr>
            <a:spLocks noGrp="1" noChangeArrowheads="1"/>
          </p:cNvSpPr>
          <p:nvPr>
            <p:ph type="ctrTitle"/>
          </p:nvPr>
        </p:nvSpPr>
        <p:spPr>
          <a:xfrm>
            <a:off x="5105400" y="2800350"/>
            <a:ext cx="3281363" cy="1999132"/>
          </a:xfrm>
        </p:spPr>
        <p:txBody>
          <a:bodyPr>
            <a:normAutofit/>
          </a:bodyPr>
          <a:lstStyle/>
          <a:p>
            <a:pPr algn="r" eaLnBrk="1" hangingPunct="1"/>
            <a:r>
              <a:rPr lang="en-US" sz="2800" i="1" dirty="0">
                <a:solidFill>
                  <a:srgbClr val="FFFF00"/>
                </a:solidFill>
                <a:latin typeface="Tahoma" pitchFamily="34" charset="0"/>
              </a:rPr>
              <a:t>Water of Life </a:t>
            </a:r>
            <a:endParaRPr lang="en-US" sz="28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ED95C72E-6FE8-A394-20A9-FD7F3AA72E57}"/>
              </a:ext>
            </a:extLst>
          </p:cNvPr>
          <p:cNvPicPr>
            <a:picLocks noChangeAspect="1"/>
          </p:cNvPicPr>
          <p:nvPr/>
        </p:nvPicPr>
        <p:blipFill>
          <a:blip r:embed="rId2">
            <a:extLst>
              <a:ext uri="{28A0092B-C50C-407E-A947-70E740481C1C}">
                <a14:useLocalDpi xmlns:a14="http://schemas.microsoft.com/office/drawing/2010/main" val="0"/>
              </a:ext>
            </a:extLst>
          </a:blip>
          <a:srcRect t="5507" r="-2" b="2309"/>
          <a:stretch>
            <a:fillRect/>
          </a:stretch>
        </p:blipFill>
        <p:spPr>
          <a:xfrm>
            <a:off x="20" y="1"/>
            <a:ext cx="4686958" cy="5143499"/>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
        <p:nvSpPr>
          <p:cNvPr id="23572" name="Freeform: Shape 23571">
            <a:extLst>
              <a:ext uri="{FF2B5EF4-FFF2-40B4-BE49-F238E27FC236}">
                <a16:creationId xmlns:a16="http://schemas.microsoft.com/office/drawing/2014/main" id="{B01367A3-F670-4BD9-9972-F7E97FC227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803000" y="2243528"/>
            <a:ext cx="5143091" cy="656037"/>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8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8"/>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574" name="Freeform: Shape 23573">
            <a:extLst>
              <a:ext uri="{FF2B5EF4-FFF2-40B4-BE49-F238E27FC236}">
                <a16:creationId xmlns:a16="http://schemas.microsoft.com/office/drawing/2014/main" id="{38C3DB02-606C-40EC-8381-7A29A1ADF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802999" y="2243528"/>
            <a:ext cx="5143091" cy="656037"/>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7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7"/>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08991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3554"/>
                                        </p:tgtEl>
                                        <p:attrNameLst>
                                          <p:attrName>style.visibility</p:attrName>
                                        </p:attrNameLst>
                                      </p:cBhvr>
                                      <p:to>
                                        <p:strVal val="visible"/>
                                      </p:to>
                                    </p:set>
                                    <p:animEffect transition="in" filter="fade">
                                      <p:cBhvr>
                                        <p:cTn id="7" dur="7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15836</TotalTime>
  <Words>2593</Words>
  <Application>Microsoft Office PowerPoint</Application>
  <PresentationFormat>On-screen Show (16:9)</PresentationFormat>
  <Paragraphs>193</Paragraphs>
  <Slides>78</Slides>
  <Notes>20</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78</vt:i4>
      </vt:variant>
    </vt:vector>
  </HeadingPairs>
  <TitlesOfParts>
    <vt:vector size="83"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Penitential Act</vt:lpstr>
      <vt:lpstr>PowerPoint Presentation</vt:lpstr>
      <vt:lpstr>PowerPoint Presentation</vt:lpstr>
      <vt:lpstr>PowerPoint Presentation</vt:lpstr>
      <vt:lpstr>Water of Life </vt:lpstr>
      <vt:lpstr>PowerPoint Presentation</vt:lpstr>
      <vt:lpstr>PowerPoint Presentation</vt:lpstr>
      <vt:lpstr>PowerPoint Presentation</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Psalm 118</vt:lpstr>
      <vt:lpstr>Responsorial Psalm:   Psalm 118 Give thanks to the Lord for he is good, his love is ever lasting.</vt:lpstr>
      <vt:lpstr>Gospel Acclamation</vt:lpstr>
      <vt:lpstr>Alleluia Alleluia Alleluia. You believe in me, Thomas, because you have seen me, says the Lord; You believe in me, Thomas, because you have seen me, says the Lord; blessed are those who have not seen me, but still believe!</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Gift Though No Seeing You</vt:lpstr>
      <vt:lpstr>    Refrain: Though not seeing you, still we love you. Though not seeing you, we believe. By you rising Lord, Jesus, you have given us new birth; You have given us new birth.  </vt:lpstr>
      <vt:lpstr>PowerPoint Presentation</vt:lpstr>
      <vt:lpstr>    Refrain: Though not seeing you, still we love you. Though not seeing you, we believe. By you rising Lord, Jesus, you have given us new birth; You have given us new birth.  </vt:lpstr>
      <vt:lpstr>PowerPoint Presentation</vt:lpstr>
      <vt:lpstr>    Refrain: Though not seeing you, still we love you. Though not seeing you, we believe. By you rising Lord, Jesus, you have given us new birth; You have given us new birth.  </vt:lpstr>
      <vt:lpstr>PowerPoint Presentation</vt:lpstr>
      <vt:lpstr>    Refrain: Though not seeing you, still we love you. Though not seeing you, we believe. By you rising Lord, Jesus, you have given us new birth; You have given us new birth.  </vt:lpstr>
      <vt:lpstr>PowerPoint Presentation</vt:lpstr>
      <vt:lpstr>    Refrain: Though not seeing you, still we love you. Though not seeing you, we believe. By you rising Lord, Jesus, you have given us new birth; You have given us new birth.  </vt:lpstr>
      <vt:lpstr>PowerPoint Presentation</vt:lpstr>
      <vt:lpstr>    Refrain: Though not seeing you, still we love you. Though not seeing you, we believe. By you rising Lord, Jesus, you have given us new birth; You have given us new birth.  </vt:lpstr>
      <vt:lpstr>PowerPoint Presentation</vt:lpstr>
      <vt:lpstr>    Refrain: Though not seeing you, still we love you. Though not seeing you, we believe. By you rising Lord, Jesus, you have given us new birth; You have given us new birth.  </vt:lpstr>
      <vt:lpstr>PowerPoint Presentation</vt:lpstr>
      <vt:lpstr>Gift Give Us Your Peace</vt:lpstr>
      <vt:lpstr>PowerPoint Presentation</vt:lpstr>
      <vt:lpstr>PowerPoint Presentation</vt:lpstr>
      <vt:lpstr>PowerPoint Presentation</vt:lpstr>
      <vt:lpstr>Holy Holy</vt:lpstr>
      <vt:lpstr>PowerPoint Presentation</vt:lpstr>
      <vt:lpstr>PowerPoint Presentation</vt:lpstr>
      <vt:lpstr>Memorial Acclamation</vt:lpstr>
      <vt:lpstr>PowerPoint Presentation</vt:lpstr>
      <vt:lpstr>Amen</vt:lpstr>
      <vt:lpstr>PowerPoint Presentation</vt:lpstr>
      <vt:lpstr>Lamb Of God</vt:lpstr>
      <vt:lpstr>PowerPoint Presentation</vt:lpstr>
      <vt:lpstr>Communion respond</vt:lpstr>
      <vt:lpstr>PowerPoint Presentation</vt:lpstr>
      <vt:lpstr>Bread of Angels</vt:lpstr>
      <vt:lpstr>PowerPoint Presentation</vt:lpstr>
      <vt:lpstr>PowerPoint Presentation</vt:lpstr>
      <vt:lpstr>PowerPoint Presentation</vt:lpstr>
      <vt:lpstr>PowerPoint Presentation</vt:lpstr>
      <vt:lpstr>Sending Hymn Alleluia</vt:lpstr>
      <vt:lpstr>1. Alleluia! Alleluia! Hearts to heaven and voices raise. Sing to Go a hymn of gladness, Sing to God a hymn of praise. He who on the cross as Savior. For the world’s salvation bled, Jesus Christ, the King of Glory, Now is risen from the dead.</vt:lpstr>
      <vt:lpstr>2. Now the iron bars are broken, Christ from death to life is born. Glorious life, and life immortal, on this resurrection morn; Christ has triumphed, and we conquer by his mighty enterprise, We with him to the life eternal by his resurrection rise</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551</cp:revision>
  <dcterms:created xsi:type="dcterms:W3CDTF">2010-05-12T20:42:28Z</dcterms:created>
  <dcterms:modified xsi:type="dcterms:W3CDTF">2026-04-12T14:37:18Z</dcterms:modified>
</cp:coreProperties>
</file>