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1608" r:id="rId2"/>
    <p:sldId id="2389" r:id="rId3"/>
    <p:sldId id="2390" r:id="rId4"/>
    <p:sldId id="2391" r:id="rId5"/>
    <p:sldId id="2005" r:id="rId6"/>
    <p:sldId id="2006" r:id="rId7"/>
    <p:sldId id="2007" r:id="rId8"/>
    <p:sldId id="2008" r:id="rId9"/>
    <p:sldId id="2182" r:id="rId10"/>
    <p:sldId id="2183" r:id="rId11"/>
    <p:sldId id="296" r:id="rId12"/>
    <p:sldId id="2019" r:id="rId13"/>
    <p:sldId id="298" r:id="rId14"/>
    <p:sldId id="2022" r:id="rId15"/>
    <p:sldId id="2023" r:id="rId16"/>
    <p:sldId id="2024" r:id="rId17"/>
    <p:sldId id="2025" r:id="rId18"/>
    <p:sldId id="2026" r:id="rId19"/>
    <p:sldId id="2027" r:id="rId20"/>
    <p:sldId id="2028" r:id="rId21"/>
    <p:sldId id="2029" r:id="rId22"/>
    <p:sldId id="2030" r:id="rId23"/>
    <p:sldId id="2031" r:id="rId24"/>
    <p:sldId id="2053" r:id="rId25"/>
    <p:sldId id="2194" r:id="rId26"/>
    <p:sldId id="277" r:id="rId27"/>
    <p:sldId id="278" r:id="rId28"/>
    <p:sldId id="2160" r:id="rId29"/>
    <p:sldId id="2161" r:id="rId30"/>
    <p:sldId id="2162" r:id="rId31"/>
    <p:sldId id="2163" r:id="rId32"/>
    <p:sldId id="2164" r:id="rId33"/>
    <p:sldId id="2039" r:id="rId34"/>
    <p:sldId id="2040" r:id="rId35"/>
    <p:sldId id="2165" r:id="rId36"/>
    <p:sldId id="2166" r:id="rId37"/>
    <p:sldId id="2046" r:id="rId38"/>
    <p:sldId id="2047" r:id="rId39"/>
    <p:sldId id="2348" r:id="rId40"/>
    <p:sldId id="271" r:id="rId41"/>
    <p:sldId id="273" r:id="rId42"/>
    <p:sldId id="275" r:id="rId43"/>
    <p:sldId id="2392" r:id="rId44"/>
    <p:sldId id="279" r:id="rId45"/>
    <p:sldId id="281" r:id="rId46"/>
    <p:sldId id="2256" r:id="rId47"/>
    <p:sldId id="1188" r:id="rId48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0D5654-9718-4DC3-85D3-0165383C471E}" v="29" dt="2026-03-22T05:09:55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3" autoAdjust="0"/>
    <p:restoredTop sz="94660"/>
  </p:normalViewPr>
  <p:slideViewPr>
    <p:cSldViewPr>
      <p:cViewPr varScale="1">
        <p:scale>
          <a:sx n="75" d="100"/>
          <a:sy n="75" d="100"/>
        </p:scale>
        <p:origin x="48" y="170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Le" userId="d56789386392244e" providerId="LiveId" clId="{21098FD1-578A-4F03-9AB2-123B02E8D02C}"/>
    <pc:docChg chg="custSel addSld delSld modSld">
      <pc:chgData name="Phil Le" userId="d56789386392244e" providerId="LiveId" clId="{21098FD1-578A-4F03-9AB2-123B02E8D02C}" dt="2026-03-08T14:28:31.581" v="776"/>
      <pc:docMkLst>
        <pc:docMk/>
      </pc:docMkLst>
      <pc:sldChg chg="addSp delSp modSp mod">
        <pc:chgData name="Phil Le" userId="d56789386392244e" providerId="LiveId" clId="{21098FD1-578A-4F03-9AB2-123B02E8D02C}" dt="2026-03-08T08:23:38.352" v="651"/>
        <pc:sldMkLst>
          <pc:docMk/>
          <pc:sldMk cId="0" sldId="296"/>
        </pc:sldMkLst>
      </pc:sldChg>
      <pc:sldChg chg="addSp delSp modSp mod">
        <pc:chgData name="Phil Le" userId="d56789386392244e" providerId="LiveId" clId="{21098FD1-578A-4F03-9AB2-123B02E8D02C}" dt="2026-03-08T08:23:45.657" v="653"/>
        <pc:sldMkLst>
          <pc:docMk/>
          <pc:sldMk cId="0" sldId="298"/>
        </pc:sldMkLst>
      </pc:sldChg>
      <pc:sldChg chg="addSp delSp modSp mod">
        <pc:chgData name="Phil Le" userId="d56789386392244e" providerId="LiveId" clId="{21098FD1-578A-4F03-9AB2-123B02E8D02C}" dt="2026-03-08T08:09:17.274" v="462" actId="20577"/>
        <pc:sldMkLst>
          <pc:docMk/>
          <pc:sldMk cId="0" sldId="1608"/>
        </pc:sldMkLst>
        <pc:spChg chg="mod">
          <ac:chgData name="Phil Le" userId="d56789386392244e" providerId="LiveId" clId="{21098FD1-578A-4F03-9AB2-123B02E8D02C}" dt="2026-03-08T08:09:17.274" v="462" actId="20577"/>
          <ac:spMkLst>
            <pc:docMk/>
            <pc:sldMk cId="0" sldId="1608"/>
            <ac:spMk id="2050" creationId="{00000000-0000-0000-0000-000000000000}"/>
          </ac:spMkLst>
        </pc:spChg>
      </pc:sldChg>
      <pc:sldChg chg="modSp mod">
        <pc:chgData name="Phil Le" userId="d56789386392244e" providerId="LiveId" clId="{21098FD1-578A-4F03-9AB2-123B02E8D02C}" dt="2026-03-08T08:20:03.777" v="614" actId="113"/>
        <pc:sldMkLst>
          <pc:docMk/>
          <pc:sldMk cId="0" sldId="2019"/>
        </pc:sldMkLst>
        <pc:spChg chg="mod">
          <ac:chgData name="Phil Le" userId="d56789386392244e" providerId="LiveId" clId="{21098FD1-578A-4F03-9AB2-123B02E8D02C}" dt="2026-03-08T08:20:03.777" v="614" actId="113"/>
          <ac:spMkLst>
            <pc:docMk/>
            <pc:sldMk cId="0" sldId="2019"/>
            <ac:spMk id="30723" creationId="{00000000-0000-0000-0000-000000000000}"/>
          </ac:spMkLst>
        </pc:spChg>
      </pc:sldChg>
      <pc:sldChg chg="addSp delSp modSp mod">
        <pc:chgData name="Phil Le" userId="d56789386392244e" providerId="LiveId" clId="{21098FD1-578A-4F03-9AB2-123B02E8D02C}" dt="2026-03-08T08:24:09.069" v="659"/>
        <pc:sldMkLst>
          <pc:docMk/>
          <pc:sldMk cId="0" sldId="2039"/>
        </pc:sldMkLst>
      </pc:sldChg>
      <pc:sldChg chg="addSp delSp modSp mod">
        <pc:chgData name="Phil Le" userId="d56789386392244e" providerId="LiveId" clId="{21098FD1-578A-4F03-9AB2-123B02E8D02C}" dt="2026-03-08T08:24:19.180" v="663"/>
        <pc:sldMkLst>
          <pc:docMk/>
          <pc:sldMk cId="0" sldId="2046"/>
        </pc:sldMkLst>
      </pc:sldChg>
      <pc:sldChg chg="addSp delSp modSp mod">
        <pc:chgData name="Phil Le" userId="d56789386392244e" providerId="LiveId" clId="{21098FD1-578A-4F03-9AB2-123B02E8D02C}" dt="2026-03-08T14:28:31.581" v="776"/>
        <pc:sldMkLst>
          <pc:docMk/>
          <pc:sldMk cId="3809593959" sldId="2160"/>
        </pc:sldMkLst>
      </pc:sldChg>
      <pc:sldChg chg="addSp delSp modSp mod">
        <pc:chgData name="Phil Le" userId="d56789386392244e" providerId="LiveId" clId="{21098FD1-578A-4F03-9AB2-123B02E8D02C}" dt="2026-03-08T08:24:04.415" v="657"/>
        <pc:sldMkLst>
          <pc:docMk/>
          <pc:sldMk cId="4150147337" sldId="2163"/>
        </pc:sldMkLst>
      </pc:sldChg>
      <pc:sldChg chg="addSp delSp modSp mod">
        <pc:chgData name="Phil Le" userId="d56789386392244e" providerId="LiveId" clId="{21098FD1-578A-4F03-9AB2-123B02E8D02C}" dt="2026-03-08T08:24:13.100" v="661"/>
        <pc:sldMkLst>
          <pc:docMk/>
          <pc:sldMk cId="4001557098" sldId="2165"/>
        </pc:sldMkLst>
      </pc:sldChg>
      <pc:sldChg chg="addSp delSp modSp mod">
        <pc:chgData name="Phil Le" userId="d56789386392244e" providerId="LiveId" clId="{21098FD1-578A-4F03-9AB2-123B02E8D02C}" dt="2026-03-08T08:14:02.458" v="530" actId="20577"/>
        <pc:sldMkLst>
          <pc:docMk/>
          <pc:sldMk cId="2150050691" sldId="2182"/>
        </pc:sldMkLst>
        <pc:spChg chg="mod">
          <ac:chgData name="Phil Le" userId="d56789386392244e" providerId="LiveId" clId="{21098FD1-578A-4F03-9AB2-123B02E8D02C}" dt="2026-03-08T08:14:02.458" v="530" actId="20577"/>
          <ac:spMkLst>
            <pc:docMk/>
            <pc:sldMk cId="2150050691" sldId="2182"/>
            <ac:spMk id="27650" creationId="{00000000-0000-0000-0000-000000000000}"/>
          </ac:spMkLst>
        </pc:spChg>
      </pc:sldChg>
      <pc:sldChg chg="modSp mod">
        <pc:chgData name="Phil Le" userId="d56789386392244e" providerId="LiveId" clId="{21098FD1-578A-4F03-9AB2-123B02E8D02C}" dt="2026-03-08T08:15:06.418" v="610" actId="20577"/>
        <pc:sldMkLst>
          <pc:docMk/>
          <pc:sldMk cId="3909572064" sldId="2183"/>
        </pc:sldMkLst>
        <pc:spChg chg="mod">
          <ac:chgData name="Phil Le" userId="d56789386392244e" providerId="LiveId" clId="{21098FD1-578A-4F03-9AB2-123B02E8D02C}" dt="2026-03-08T08:15:06.418" v="610" actId="20577"/>
          <ac:spMkLst>
            <pc:docMk/>
            <pc:sldMk cId="3909572064" sldId="2183"/>
            <ac:spMk id="28675" creationId="{00000000-0000-0000-0000-000000000000}"/>
          </ac:spMkLst>
        </pc:spChg>
      </pc:sldChg>
      <pc:sldChg chg="addSp delSp modSp mod">
        <pc:chgData name="Phil Le" userId="d56789386392244e" providerId="LiveId" clId="{21098FD1-578A-4F03-9AB2-123B02E8D02C}" dt="2026-03-08T08:23:55.820" v="655"/>
        <pc:sldMkLst>
          <pc:docMk/>
          <pc:sldMk cId="1524173909" sldId="2194"/>
        </pc:sldMkLst>
        <pc:spChg chg="mod">
          <ac:chgData name="Phil Le" userId="d56789386392244e" providerId="LiveId" clId="{21098FD1-578A-4F03-9AB2-123B02E8D02C}" dt="2026-03-08T08:23:17.986" v="649" actId="20577"/>
          <ac:spMkLst>
            <pc:docMk/>
            <pc:sldMk cId="1524173909" sldId="2194"/>
            <ac:spMk id="46082" creationId="{00000000-0000-0000-0000-000000000000}"/>
          </ac:spMkLst>
        </pc:spChg>
      </pc:sldChg>
      <pc:sldChg chg="addSp delSp modSp mod">
        <pc:chgData name="Phil Le" userId="d56789386392244e" providerId="LiveId" clId="{21098FD1-578A-4F03-9AB2-123B02E8D02C}" dt="2026-03-08T08:25:09.813" v="696"/>
        <pc:sldMkLst>
          <pc:docMk/>
          <pc:sldMk cId="1396227228" sldId="2256"/>
        </pc:sldMkLst>
      </pc:sldChg>
      <pc:sldChg chg="addSp delSp modSp mod">
        <pc:chgData name="Phil Le" userId="d56789386392244e" providerId="LiveId" clId="{21098FD1-578A-4F03-9AB2-123B02E8D02C}" dt="2026-03-08T08:24:47.733" v="685" actId="20577"/>
        <pc:sldMkLst>
          <pc:docMk/>
          <pc:sldMk cId="885837614" sldId="2348"/>
        </pc:sldMkLst>
        <pc:spChg chg="mod">
          <ac:chgData name="Phil Le" userId="d56789386392244e" providerId="LiveId" clId="{21098FD1-578A-4F03-9AB2-123B02E8D02C}" dt="2026-03-08T08:24:47.733" v="685" actId="20577"/>
          <ac:spMkLst>
            <pc:docMk/>
            <pc:sldMk cId="885837614" sldId="2348"/>
            <ac:spMk id="46082" creationId="{BA1173B6-C6B5-4CEB-A5BF-71426EC925CB}"/>
          </ac:spMkLst>
        </pc:spChg>
      </pc:sldChg>
    </pc:docChg>
  </pc:docChgLst>
  <pc:docChgLst>
    <pc:chgData name="Phil Le" userId="d56789386392244e" providerId="LiveId" clId="{C6036423-22FB-49D3-8C1B-9D60E70F677C}"/>
    <pc:docChg chg="undo custSel addSld delSld modSld">
      <pc:chgData name="Phil Le" userId="d56789386392244e" providerId="LiveId" clId="{C6036423-22FB-49D3-8C1B-9D60E70F677C}" dt="2026-03-15T14:29:11.492" v="375"/>
      <pc:docMkLst>
        <pc:docMk/>
      </pc:docMkLst>
      <pc:sldChg chg="addSp delSp modSp mod">
        <pc:chgData name="Phil Le" userId="d56789386392244e" providerId="LiveId" clId="{C6036423-22FB-49D3-8C1B-9D60E70F677C}" dt="2026-03-15T14:10:09.894" v="295"/>
        <pc:sldMkLst>
          <pc:docMk/>
          <pc:sldMk cId="0" sldId="296"/>
        </pc:sldMkLst>
      </pc:sldChg>
      <pc:sldChg chg="addSp delSp modSp mod">
        <pc:chgData name="Phil Le" userId="d56789386392244e" providerId="LiveId" clId="{C6036423-22FB-49D3-8C1B-9D60E70F677C}" dt="2026-03-15T14:10:18.068" v="297"/>
        <pc:sldMkLst>
          <pc:docMk/>
          <pc:sldMk cId="0" sldId="298"/>
        </pc:sldMkLst>
      </pc:sldChg>
      <pc:sldChg chg="addSp delSp modSp mod">
        <pc:chgData name="Phil Le" userId="d56789386392244e" providerId="LiveId" clId="{C6036423-22FB-49D3-8C1B-9D60E70F677C}" dt="2026-03-15T14:09:46.329" v="292" actId="1076"/>
        <pc:sldMkLst>
          <pc:docMk/>
          <pc:sldMk cId="0" sldId="1608"/>
        </pc:sldMkLst>
        <pc:spChg chg="mod">
          <ac:chgData name="Phil Le" userId="d56789386392244e" providerId="LiveId" clId="{C6036423-22FB-49D3-8C1B-9D60E70F677C}" dt="2026-03-15T13:57:48.417" v="135" actId="20577"/>
          <ac:spMkLst>
            <pc:docMk/>
            <pc:sldMk cId="0" sldId="1608"/>
            <ac:spMk id="2050" creationId="{00000000-0000-0000-0000-000000000000}"/>
          </ac:spMkLst>
        </pc:spChg>
      </pc:sldChg>
      <pc:sldChg chg="addSp delSp modSp add mod setBg">
        <pc:chgData name="Phil Le" userId="d56789386392244e" providerId="LiveId" clId="{C6036423-22FB-49D3-8C1B-9D60E70F677C}" dt="2026-03-15T14:29:11.492" v="375"/>
        <pc:sldMkLst>
          <pc:docMk/>
          <pc:sldMk cId="0" sldId="2005"/>
        </pc:sldMkLst>
        <pc:spChg chg="mod">
          <ac:chgData name="Phil Le" userId="d56789386392244e" providerId="LiveId" clId="{C6036423-22FB-49D3-8C1B-9D60E70F677C}" dt="2026-03-15T14:29:03.051" v="374" actId="1076"/>
          <ac:spMkLst>
            <pc:docMk/>
            <pc:sldMk cId="0" sldId="2005"/>
            <ac:spMk id="5" creationId="{00000000-0000-0000-0000-000000000000}"/>
          </ac:spMkLst>
        </pc:spChg>
      </pc:sldChg>
      <pc:sldChg chg="add setBg">
        <pc:chgData name="Phil Le" userId="d56789386392244e" providerId="LiveId" clId="{C6036423-22FB-49D3-8C1B-9D60E70F677C}" dt="2026-03-15T14:28:53.273" v="372"/>
        <pc:sldMkLst>
          <pc:docMk/>
          <pc:sldMk cId="0" sldId="2006"/>
        </pc:sldMkLst>
      </pc:sldChg>
      <pc:sldChg chg="add setBg">
        <pc:chgData name="Phil Le" userId="d56789386392244e" providerId="LiveId" clId="{C6036423-22FB-49D3-8C1B-9D60E70F677C}" dt="2026-03-15T14:28:53.273" v="372"/>
        <pc:sldMkLst>
          <pc:docMk/>
          <pc:sldMk cId="0" sldId="2007"/>
        </pc:sldMkLst>
      </pc:sldChg>
      <pc:sldChg chg="add setBg">
        <pc:chgData name="Phil Le" userId="d56789386392244e" providerId="LiveId" clId="{C6036423-22FB-49D3-8C1B-9D60E70F677C}" dt="2026-03-15T14:28:53.273" v="372"/>
        <pc:sldMkLst>
          <pc:docMk/>
          <pc:sldMk cId="0" sldId="2008"/>
        </pc:sldMkLst>
      </pc:sldChg>
      <pc:sldChg chg="modSp mod">
        <pc:chgData name="Phil Le" userId="d56789386392244e" providerId="LiveId" clId="{C6036423-22FB-49D3-8C1B-9D60E70F677C}" dt="2026-03-15T14:18:49.511" v="307" actId="120"/>
        <pc:sldMkLst>
          <pc:docMk/>
          <pc:sldMk cId="0" sldId="2019"/>
        </pc:sldMkLst>
        <pc:spChg chg="mod">
          <ac:chgData name="Phil Le" userId="d56789386392244e" providerId="LiveId" clId="{C6036423-22FB-49D3-8C1B-9D60E70F677C}" dt="2026-03-15T14:18:49.511" v="307" actId="120"/>
          <ac:spMkLst>
            <pc:docMk/>
            <pc:sldMk cId="0" sldId="2019"/>
            <ac:spMk id="30723" creationId="{00000000-0000-0000-0000-000000000000}"/>
          </ac:spMkLst>
        </pc:spChg>
      </pc:sldChg>
      <pc:sldChg chg="addSp delSp modSp mod">
        <pc:chgData name="Phil Le" userId="d56789386392244e" providerId="LiveId" clId="{C6036423-22FB-49D3-8C1B-9D60E70F677C}" dt="2026-03-15T14:20:02.077" v="314"/>
        <pc:sldMkLst>
          <pc:docMk/>
          <pc:sldMk cId="0" sldId="2039"/>
        </pc:sldMkLst>
      </pc:sldChg>
      <pc:sldChg chg="addSp delSp modSp mod">
        <pc:chgData name="Phil Le" userId="d56789386392244e" providerId="LiveId" clId="{C6036423-22FB-49D3-8C1B-9D60E70F677C}" dt="2026-03-15T14:20:22.781" v="318"/>
        <pc:sldMkLst>
          <pc:docMk/>
          <pc:sldMk cId="0" sldId="2046"/>
        </pc:sldMkLst>
      </pc:sldChg>
      <pc:sldChg chg="addSp delSp modSp mod">
        <pc:chgData name="Phil Le" userId="d56789386392244e" providerId="LiveId" clId="{C6036423-22FB-49D3-8C1B-9D60E70F677C}" dt="2026-03-15T14:19:46.872" v="310"/>
        <pc:sldMkLst>
          <pc:docMk/>
          <pc:sldMk cId="3809593959" sldId="2160"/>
        </pc:sldMkLst>
      </pc:sldChg>
      <pc:sldChg chg="addSp delSp modSp mod">
        <pc:chgData name="Phil Le" userId="d56789386392244e" providerId="LiveId" clId="{C6036423-22FB-49D3-8C1B-9D60E70F677C}" dt="2026-03-15T14:19:55.303" v="312"/>
        <pc:sldMkLst>
          <pc:docMk/>
          <pc:sldMk cId="4150147337" sldId="2163"/>
        </pc:sldMkLst>
      </pc:sldChg>
      <pc:sldChg chg="addSp delSp modSp mod">
        <pc:chgData name="Phil Le" userId="d56789386392244e" providerId="LiveId" clId="{C6036423-22FB-49D3-8C1B-9D60E70F677C}" dt="2026-03-15T14:20:14.643" v="316"/>
        <pc:sldMkLst>
          <pc:docMk/>
          <pc:sldMk cId="4001557098" sldId="2165"/>
        </pc:sldMkLst>
      </pc:sldChg>
      <pc:sldChg chg="addSp delSp modSp mod">
        <pc:chgData name="Phil Le" userId="d56789386392244e" providerId="LiveId" clId="{C6036423-22FB-49D3-8C1B-9D60E70F677C}" dt="2026-03-15T14:09:59.055" v="293" actId="1076"/>
        <pc:sldMkLst>
          <pc:docMk/>
          <pc:sldMk cId="2150050691" sldId="2182"/>
        </pc:sldMkLst>
        <pc:spChg chg="mod">
          <ac:chgData name="Phil Le" userId="d56789386392244e" providerId="LiveId" clId="{C6036423-22FB-49D3-8C1B-9D60E70F677C}" dt="2026-03-15T14:03:19.959" v="187" actId="20577"/>
          <ac:spMkLst>
            <pc:docMk/>
            <pc:sldMk cId="2150050691" sldId="2182"/>
            <ac:spMk id="27650" creationId="{00000000-0000-0000-0000-000000000000}"/>
          </ac:spMkLst>
        </pc:spChg>
      </pc:sldChg>
      <pc:sldChg chg="modSp mod">
        <pc:chgData name="Phil Le" userId="d56789386392244e" providerId="LiveId" clId="{C6036423-22FB-49D3-8C1B-9D60E70F677C}" dt="2026-03-15T14:04:54.322" v="250" actId="20577"/>
        <pc:sldMkLst>
          <pc:docMk/>
          <pc:sldMk cId="3909572064" sldId="2183"/>
        </pc:sldMkLst>
        <pc:spChg chg="mod">
          <ac:chgData name="Phil Le" userId="d56789386392244e" providerId="LiveId" clId="{C6036423-22FB-49D3-8C1B-9D60E70F677C}" dt="2026-03-15T14:04:54.322" v="250" actId="20577"/>
          <ac:spMkLst>
            <pc:docMk/>
            <pc:sldMk cId="3909572064" sldId="2183"/>
            <ac:spMk id="28675" creationId="{00000000-0000-0000-0000-000000000000}"/>
          </ac:spMkLst>
        </pc:spChg>
      </pc:sldChg>
      <pc:sldChg chg="addSp delSp modSp mod">
        <pc:chgData name="Phil Le" userId="d56789386392244e" providerId="LiveId" clId="{C6036423-22FB-49D3-8C1B-9D60E70F677C}" dt="2026-03-15T14:19:17.581" v="308" actId="1076"/>
        <pc:sldMkLst>
          <pc:docMk/>
          <pc:sldMk cId="1524173909" sldId="2194"/>
        </pc:sldMkLst>
        <pc:spChg chg="mod">
          <ac:chgData name="Phil Le" userId="d56789386392244e" providerId="LiveId" clId="{C6036423-22FB-49D3-8C1B-9D60E70F677C}" dt="2026-03-15T14:09:33.420" v="291" actId="20577"/>
          <ac:spMkLst>
            <pc:docMk/>
            <pc:sldMk cId="1524173909" sldId="2194"/>
            <ac:spMk id="46082" creationId="{00000000-0000-0000-0000-000000000000}"/>
          </ac:spMkLst>
        </pc:spChg>
      </pc:sldChg>
      <pc:sldChg chg="addSp delSp modSp mod">
        <pc:chgData name="Phil Le" userId="d56789386392244e" providerId="LiveId" clId="{C6036423-22FB-49D3-8C1B-9D60E70F677C}" dt="2026-03-15T14:23:51.396" v="370"/>
        <pc:sldMkLst>
          <pc:docMk/>
          <pc:sldMk cId="1396227228" sldId="2256"/>
        </pc:sldMkLst>
      </pc:sldChg>
      <pc:sldChg chg="addSp delSp modSp mod">
        <pc:chgData name="Phil Le" userId="d56789386392244e" providerId="LiveId" clId="{C6036423-22FB-49D3-8C1B-9D60E70F677C}" dt="2026-03-15T14:20:48.392" v="336" actId="20577"/>
        <pc:sldMkLst>
          <pc:docMk/>
          <pc:sldMk cId="885837614" sldId="2348"/>
        </pc:sldMkLst>
        <pc:spChg chg="mod">
          <ac:chgData name="Phil Le" userId="d56789386392244e" providerId="LiveId" clId="{C6036423-22FB-49D3-8C1B-9D60E70F677C}" dt="2026-03-15T14:20:48.392" v="336" actId="20577"/>
          <ac:spMkLst>
            <pc:docMk/>
            <pc:sldMk cId="885837614" sldId="2348"/>
            <ac:spMk id="46082" creationId="{BA1173B6-C6B5-4CEB-A5BF-71426EC925CB}"/>
          </ac:spMkLst>
        </pc:spChg>
      </pc:sldChg>
    </pc:docChg>
  </pc:docChgLst>
  <pc:docChgLst>
    <pc:chgData name="Phil Le" userId="d56789386392244e" providerId="LiveId" clId="{2E27ED74-EE75-4E22-8A08-34C8BE372898}"/>
    <pc:docChg chg="custSel addSld delSld modSld">
      <pc:chgData name="Phil Le" userId="d56789386392244e" providerId="LiveId" clId="{2E27ED74-EE75-4E22-8A08-34C8BE372898}" dt="2026-03-22T05:09:55.469" v="242"/>
      <pc:docMkLst>
        <pc:docMk/>
      </pc:docMkLst>
      <pc:sldChg chg="del">
        <pc:chgData name="Phil Le" userId="d56789386392244e" providerId="LiveId" clId="{2E27ED74-EE75-4E22-8A08-34C8BE372898}" dt="2026-03-22T05:08:38.984" v="234" actId="47"/>
        <pc:sldMkLst>
          <pc:docMk/>
          <pc:sldMk cId="0" sldId="257"/>
        </pc:sldMkLst>
      </pc:sldChg>
      <pc:sldChg chg="del">
        <pc:chgData name="Phil Le" userId="d56789386392244e" providerId="LiveId" clId="{2E27ED74-EE75-4E22-8A08-34C8BE372898}" dt="2026-03-22T05:06:10.420" v="179" actId="47"/>
        <pc:sldMkLst>
          <pc:docMk/>
          <pc:sldMk cId="0" sldId="258"/>
        </pc:sldMkLst>
      </pc:sldChg>
      <pc:sldChg chg="del">
        <pc:chgData name="Phil Le" userId="d56789386392244e" providerId="LiveId" clId="{2E27ED74-EE75-4E22-8A08-34C8BE372898}" dt="2026-03-22T05:00:41.489" v="24" actId="47"/>
        <pc:sldMkLst>
          <pc:docMk/>
          <pc:sldMk cId="2485569577" sldId="259"/>
        </pc:sldMkLst>
      </pc:sldChg>
      <pc:sldChg chg="del">
        <pc:chgData name="Phil Le" userId="d56789386392244e" providerId="LiveId" clId="{2E27ED74-EE75-4E22-8A08-34C8BE372898}" dt="2026-03-22T05:08:40.293" v="235" actId="47"/>
        <pc:sldMkLst>
          <pc:docMk/>
          <pc:sldMk cId="0" sldId="266"/>
        </pc:sldMkLst>
      </pc:sldChg>
      <pc:sldChg chg="del">
        <pc:chgData name="Phil Le" userId="d56789386392244e" providerId="LiveId" clId="{2E27ED74-EE75-4E22-8A08-34C8BE372898}" dt="2026-03-22T05:06:11.397" v="180" actId="47"/>
        <pc:sldMkLst>
          <pc:docMk/>
          <pc:sldMk cId="0" sldId="267"/>
        </pc:sldMkLst>
      </pc:sldChg>
      <pc:sldChg chg="del">
        <pc:chgData name="Phil Le" userId="d56789386392244e" providerId="LiveId" clId="{2E27ED74-EE75-4E22-8A08-34C8BE372898}" dt="2026-03-22T05:06:12.377" v="181" actId="47"/>
        <pc:sldMkLst>
          <pc:docMk/>
          <pc:sldMk cId="0" sldId="268"/>
        </pc:sldMkLst>
      </pc:sldChg>
      <pc:sldChg chg="del">
        <pc:chgData name="Phil Le" userId="d56789386392244e" providerId="LiveId" clId="{2E27ED74-EE75-4E22-8A08-34C8BE372898}" dt="2026-03-22T05:06:14.124" v="182" actId="47"/>
        <pc:sldMkLst>
          <pc:docMk/>
          <pc:sldMk cId="0" sldId="269"/>
        </pc:sldMkLst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71"/>
        </pc:sldMkLst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73"/>
        </pc:sldMkLst>
      </pc:sldChg>
      <pc:sldChg chg="del">
        <pc:chgData name="Phil Le" userId="d56789386392244e" providerId="LiveId" clId="{2E27ED74-EE75-4E22-8A08-34C8BE372898}" dt="2026-03-22T05:08:43.477" v="236" actId="47"/>
        <pc:sldMkLst>
          <pc:docMk/>
          <pc:sldMk cId="3449001792" sldId="274"/>
        </pc:sldMkLst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75"/>
        </pc:sldMkLst>
      </pc:sldChg>
      <pc:sldChg chg="modSp add mod setBg">
        <pc:chgData name="Phil Le" userId="d56789386392244e" providerId="LiveId" clId="{2E27ED74-EE75-4E22-8A08-34C8BE372898}" dt="2026-03-22T05:07:13.890" v="194"/>
        <pc:sldMkLst>
          <pc:docMk/>
          <pc:sldMk cId="1663704053" sldId="277"/>
        </pc:sldMkLst>
        <pc:spChg chg="mod">
          <ac:chgData name="Phil Le" userId="d56789386392244e" providerId="LiveId" clId="{2E27ED74-EE75-4E22-8A08-34C8BE372898}" dt="2026-03-22T05:06:39.097" v="188" actId="1076"/>
          <ac:spMkLst>
            <pc:docMk/>
            <pc:sldMk cId="1663704053" sldId="277"/>
            <ac:spMk id="5" creationId="{00000000-0000-0000-0000-000000000000}"/>
          </ac:spMkLst>
        </pc:spChg>
        <pc:spChg chg="mod">
          <ac:chgData name="Phil Le" userId="d56789386392244e" providerId="LiveId" clId="{2E27ED74-EE75-4E22-8A08-34C8BE372898}" dt="2026-03-22T05:06:34.770" v="187" actId="120"/>
          <ac:spMkLst>
            <pc:docMk/>
            <pc:sldMk cId="1663704053" sldId="277"/>
            <ac:spMk id="8" creationId="{00000000-0000-0000-0000-000000000000}"/>
          </ac:spMkLst>
        </pc:spChg>
      </pc:sldChg>
      <pc:sldChg chg="modSp add mod setBg">
        <pc:chgData name="Phil Le" userId="d56789386392244e" providerId="LiveId" clId="{2E27ED74-EE75-4E22-8A08-34C8BE372898}" dt="2026-03-22T05:07:13.890" v="194"/>
        <pc:sldMkLst>
          <pc:docMk/>
          <pc:sldMk cId="4233161720" sldId="278"/>
        </pc:sldMkLst>
        <pc:spChg chg="mod">
          <ac:chgData name="Phil Le" userId="d56789386392244e" providerId="LiveId" clId="{2E27ED74-EE75-4E22-8A08-34C8BE372898}" dt="2026-03-22T05:07:01.128" v="193" actId="1076"/>
          <ac:spMkLst>
            <pc:docMk/>
            <pc:sldMk cId="4233161720" sldId="278"/>
            <ac:spMk id="5" creationId="{9A24C42F-16F2-8619-C43D-909881669B0E}"/>
          </ac:spMkLst>
        </pc:spChg>
        <pc:spChg chg="mod">
          <ac:chgData name="Phil Le" userId="d56789386392244e" providerId="LiveId" clId="{2E27ED74-EE75-4E22-8A08-34C8BE372898}" dt="2026-03-22T05:06:51.107" v="190" actId="255"/>
          <ac:spMkLst>
            <pc:docMk/>
            <pc:sldMk cId="4233161720" sldId="278"/>
            <ac:spMk id="8" creationId="{A510AD06-07AF-68EF-853E-0F8369F20C1A}"/>
          </ac:spMkLst>
        </pc:spChg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79"/>
        </pc:sldMkLst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81"/>
        </pc:sldMkLst>
      </pc:sldChg>
      <pc:sldChg chg="addSp delSp modSp mod">
        <pc:chgData name="Phil Le" userId="d56789386392244e" providerId="LiveId" clId="{2E27ED74-EE75-4E22-8A08-34C8BE372898}" dt="2026-03-22T05:03:05.669" v="123" actId="1076"/>
        <pc:sldMkLst>
          <pc:docMk/>
          <pc:sldMk cId="0" sldId="296"/>
        </pc:sldMkLst>
        <pc:spChg chg="mod">
          <ac:chgData name="Phil Le" userId="d56789386392244e" providerId="LiveId" clId="{2E27ED74-EE75-4E22-8A08-34C8BE372898}" dt="2026-03-22T05:03:05.669" v="123" actId="1076"/>
          <ac:spMkLst>
            <pc:docMk/>
            <pc:sldMk cId="0" sldId="296"/>
            <ac:spMk id="29698" creationId="{00000000-0000-0000-0000-000000000000}"/>
          </ac:spMkLst>
        </pc:spChg>
        <pc:picChg chg="add mod">
          <ac:chgData name="Phil Le" userId="d56789386392244e" providerId="LiveId" clId="{2E27ED74-EE75-4E22-8A08-34C8BE372898}" dt="2026-03-22T05:03:00.469" v="122"/>
          <ac:picMkLst>
            <pc:docMk/>
            <pc:sldMk cId="0" sldId="296"/>
            <ac:picMk id="2" creationId="{0FC80428-FAC5-4C6E-F427-D65882E52A6A}"/>
          </ac:picMkLst>
        </pc:picChg>
        <pc:picChg chg="del">
          <ac:chgData name="Phil Le" userId="d56789386392244e" providerId="LiveId" clId="{2E27ED74-EE75-4E22-8A08-34C8BE372898}" dt="2026-03-22T05:02:58.886" v="121" actId="478"/>
          <ac:picMkLst>
            <pc:docMk/>
            <pc:sldMk cId="0" sldId="296"/>
            <ac:picMk id="3" creationId="{601ABC38-F27E-87ED-1B65-C3C2EF97E951}"/>
          </ac:picMkLst>
        </pc:picChg>
      </pc:sldChg>
      <pc:sldChg chg="addSp delSp modSp mod">
        <pc:chgData name="Phil Le" userId="d56789386392244e" providerId="LiveId" clId="{2E27ED74-EE75-4E22-8A08-34C8BE372898}" dt="2026-03-22T05:04:14.511" v="133" actId="1076"/>
        <pc:sldMkLst>
          <pc:docMk/>
          <pc:sldMk cId="0" sldId="298"/>
        </pc:sldMkLst>
        <pc:spChg chg="mod">
          <ac:chgData name="Phil Le" userId="d56789386392244e" providerId="LiveId" clId="{2E27ED74-EE75-4E22-8A08-34C8BE372898}" dt="2026-03-22T05:04:14.511" v="133" actId="1076"/>
          <ac:spMkLst>
            <pc:docMk/>
            <pc:sldMk cId="0" sldId="298"/>
            <ac:spMk id="33794" creationId="{00000000-0000-0000-0000-000000000000}"/>
          </ac:spMkLst>
        </pc:spChg>
        <pc:picChg chg="add mod">
          <ac:chgData name="Phil Le" userId="d56789386392244e" providerId="LiveId" clId="{2E27ED74-EE75-4E22-8A08-34C8BE372898}" dt="2026-03-22T05:04:10.508" v="132"/>
          <ac:picMkLst>
            <pc:docMk/>
            <pc:sldMk cId="0" sldId="298"/>
            <ac:picMk id="2" creationId="{6864EA0A-A2BA-4414-CA71-DAB79046C036}"/>
          </ac:picMkLst>
        </pc:picChg>
        <pc:picChg chg="del mod">
          <ac:chgData name="Phil Le" userId="d56789386392244e" providerId="LiveId" clId="{2E27ED74-EE75-4E22-8A08-34C8BE372898}" dt="2026-03-22T05:04:09.158" v="131" actId="478"/>
          <ac:picMkLst>
            <pc:docMk/>
            <pc:sldMk cId="0" sldId="298"/>
            <ac:picMk id="3" creationId="{47DD5A3C-136A-DB01-7E08-9724636D526C}"/>
          </ac:picMkLst>
        </pc:picChg>
      </pc:sldChg>
      <pc:sldChg chg="addSp delSp modSp mod">
        <pc:chgData name="Phil Le" userId="d56789386392244e" providerId="LiveId" clId="{2E27ED74-EE75-4E22-8A08-34C8BE372898}" dt="2026-03-22T04:58:25.425" v="22" actId="14100"/>
        <pc:sldMkLst>
          <pc:docMk/>
          <pc:sldMk cId="0" sldId="1608"/>
        </pc:sldMkLst>
        <pc:spChg chg="mod">
          <ac:chgData name="Phil Le" userId="d56789386392244e" providerId="LiveId" clId="{2E27ED74-EE75-4E22-8A08-34C8BE372898}" dt="2026-03-22T04:42:13.651" v="8" actId="20577"/>
          <ac:spMkLst>
            <pc:docMk/>
            <pc:sldMk cId="0" sldId="1608"/>
            <ac:spMk id="2050" creationId="{00000000-0000-0000-0000-000000000000}"/>
          </ac:spMkLst>
        </pc:spChg>
        <pc:picChg chg="add mod">
          <ac:chgData name="Phil Le" userId="d56789386392244e" providerId="LiveId" clId="{2E27ED74-EE75-4E22-8A08-34C8BE372898}" dt="2026-03-22T04:58:25.425" v="22" actId="14100"/>
          <ac:picMkLst>
            <pc:docMk/>
            <pc:sldMk cId="0" sldId="1608"/>
            <ac:picMk id="3" creationId="{B63A70A0-E08D-4555-3BC8-E7CC1A0A1F01}"/>
          </ac:picMkLst>
        </pc:picChg>
        <pc:picChg chg="del">
          <ac:chgData name="Phil Le" userId="d56789386392244e" providerId="LiveId" clId="{2E27ED74-EE75-4E22-8A08-34C8BE372898}" dt="2026-03-22T04:52:59.591" v="9" actId="478"/>
          <ac:picMkLst>
            <pc:docMk/>
            <pc:sldMk cId="0" sldId="1608"/>
            <ac:picMk id="5" creationId="{4D5BD2FA-3C80-37F4-8425-69AFD86C4143}"/>
          </ac:picMkLst>
        </pc:picChg>
      </pc:sldChg>
      <pc:sldChg chg="addSp delSp modSp mod">
        <pc:chgData name="Phil Le" userId="d56789386392244e" providerId="LiveId" clId="{2E27ED74-EE75-4E22-8A08-34C8BE372898}" dt="2026-03-22T05:01:14.550" v="31" actId="1076"/>
        <pc:sldMkLst>
          <pc:docMk/>
          <pc:sldMk cId="0" sldId="2005"/>
        </pc:sldMkLst>
        <pc:picChg chg="add mod">
          <ac:chgData name="Phil Le" userId="d56789386392244e" providerId="LiveId" clId="{2E27ED74-EE75-4E22-8A08-34C8BE372898}" dt="2026-03-22T05:01:14.550" v="31" actId="1076"/>
          <ac:picMkLst>
            <pc:docMk/>
            <pc:sldMk cId="0" sldId="2005"/>
            <ac:picMk id="2" creationId="{9A803C0F-C337-E653-AE85-2D35D46DA73F}"/>
          </ac:picMkLst>
        </pc:picChg>
        <pc:picChg chg="del">
          <ac:chgData name="Phil Le" userId="d56789386392244e" providerId="LiveId" clId="{2E27ED74-EE75-4E22-8A08-34C8BE372898}" dt="2026-03-22T05:01:00.791" v="27" actId="478"/>
          <ac:picMkLst>
            <pc:docMk/>
            <pc:sldMk cId="0" sldId="2005"/>
            <ac:picMk id="3" creationId="{0F88ACBB-13D0-13A7-BF51-622FB018B6CB}"/>
          </ac:picMkLst>
        </pc:picChg>
      </pc:sldChg>
      <pc:sldChg chg="modSp mod">
        <pc:chgData name="Phil Le" userId="d56789386392244e" providerId="LiveId" clId="{2E27ED74-EE75-4E22-8A08-34C8BE372898}" dt="2026-03-22T05:03:54.376" v="129" actId="120"/>
        <pc:sldMkLst>
          <pc:docMk/>
          <pc:sldMk cId="0" sldId="2019"/>
        </pc:sldMkLst>
        <pc:spChg chg="mod">
          <ac:chgData name="Phil Le" userId="d56789386392244e" providerId="LiveId" clId="{2E27ED74-EE75-4E22-8A08-34C8BE372898}" dt="2026-03-22T05:03:54.376" v="129" actId="120"/>
          <ac:spMkLst>
            <pc:docMk/>
            <pc:sldMk cId="0" sldId="2019"/>
            <ac:spMk id="30723" creationId="{00000000-0000-0000-0000-000000000000}"/>
          </ac:spMkLst>
        </pc:spChg>
      </pc:sldChg>
      <pc:sldChg chg="addSp delSp modSp mod">
        <pc:chgData name="Phil Le" userId="d56789386392244e" providerId="LiveId" clId="{2E27ED74-EE75-4E22-8A08-34C8BE372898}" dt="2026-03-22T05:07:37.505" v="201"/>
        <pc:sldMkLst>
          <pc:docMk/>
          <pc:sldMk cId="0" sldId="2039"/>
        </pc:sldMkLst>
        <pc:picChg chg="add mod">
          <ac:chgData name="Phil Le" userId="d56789386392244e" providerId="LiveId" clId="{2E27ED74-EE75-4E22-8A08-34C8BE372898}" dt="2026-03-22T05:07:37.505" v="201"/>
          <ac:picMkLst>
            <pc:docMk/>
            <pc:sldMk cId="0" sldId="2039"/>
            <ac:picMk id="2" creationId="{0FB00485-876E-B2E7-3557-99FCB9AFEFDF}"/>
          </ac:picMkLst>
        </pc:picChg>
        <pc:picChg chg="del">
          <ac:chgData name="Phil Le" userId="d56789386392244e" providerId="LiveId" clId="{2E27ED74-EE75-4E22-8A08-34C8BE372898}" dt="2026-03-22T05:07:36.404" v="200" actId="478"/>
          <ac:picMkLst>
            <pc:docMk/>
            <pc:sldMk cId="0" sldId="2039"/>
            <ac:picMk id="3" creationId="{89AE999A-67C7-DB96-92D0-65908659CD5E}"/>
          </ac:picMkLst>
        </pc:picChg>
      </pc:sldChg>
      <pc:sldChg chg="addSp delSp modSp mod">
        <pc:chgData name="Phil Le" userId="d56789386392244e" providerId="LiveId" clId="{2E27ED74-EE75-4E22-8A08-34C8BE372898}" dt="2026-03-22T05:08:20.551" v="230"/>
        <pc:sldMkLst>
          <pc:docMk/>
          <pc:sldMk cId="0" sldId="2046"/>
        </pc:sldMkLst>
        <pc:picChg chg="add mod">
          <ac:chgData name="Phil Le" userId="d56789386392244e" providerId="LiveId" clId="{2E27ED74-EE75-4E22-8A08-34C8BE372898}" dt="2026-03-22T05:08:20.551" v="230"/>
          <ac:picMkLst>
            <pc:docMk/>
            <pc:sldMk cId="0" sldId="2046"/>
            <ac:picMk id="2" creationId="{F6E3AB4A-B1EA-4F12-B8F9-00A331230FC3}"/>
          </ac:picMkLst>
        </pc:picChg>
        <pc:picChg chg="del">
          <ac:chgData name="Phil Le" userId="d56789386392244e" providerId="LiveId" clId="{2E27ED74-EE75-4E22-8A08-34C8BE372898}" dt="2026-03-22T05:08:18.222" v="229" actId="478"/>
          <ac:picMkLst>
            <pc:docMk/>
            <pc:sldMk cId="0" sldId="2046"/>
            <ac:picMk id="3" creationId="{3C7AD776-0723-D15D-6B4A-2F0A46B2C2B6}"/>
          </ac:picMkLst>
        </pc:picChg>
      </pc:sldChg>
      <pc:sldChg chg="addSp delSp modSp mod">
        <pc:chgData name="Phil Le" userId="d56789386392244e" providerId="LiveId" clId="{2E27ED74-EE75-4E22-8A08-34C8BE372898}" dt="2026-03-22T05:07:23.281" v="197"/>
        <pc:sldMkLst>
          <pc:docMk/>
          <pc:sldMk cId="3809593959" sldId="2160"/>
        </pc:sldMkLst>
        <pc:picChg chg="add mod">
          <ac:chgData name="Phil Le" userId="d56789386392244e" providerId="LiveId" clId="{2E27ED74-EE75-4E22-8A08-34C8BE372898}" dt="2026-03-22T05:07:23.281" v="197"/>
          <ac:picMkLst>
            <pc:docMk/>
            <pc:sldMk cId="3809593959" sldId="2160"/>
            <ac:picMk id="2" creationId="{0B23CD21-6C9C-8158-9B1C-B2C084AB9370}"/>
          </ac:picMkLst>
        </pc:picChg>
        <pc:picChg chg="del">
          <ac:chgData name="Phil Le" userId="d56789386392244e" providerId="LiveId" clId="{2E27ED74-EE75-4E22-8A08-34C8BE372898}" dt="2026-03-22T05:07:22.286" v="196" actId="478"/>
          <ac:picMkLst>
            <pc:docMk/>
            <pc:sldMk cId="3809593959" sldId="2160"/>
            <ac:picMk id="3" creationId="{33BCEE90-11E6-919A-B113-6EF7DF96BB39}"/>
          </ac:picMkLst>
        </pc:picChg>
      </pc:sldChg>
      <pc:sldChg chg="addSp delSp modSp mod">
        <pc:chgData name="Phil Le" userId="d56789386392244e" providerId="LiveId" clId="{2E27ED74-EE75-4E22-8A08-34C8BE372898}" dt="2026-03-22T05:07:30.714" v="199"/>
        <pc:sldMkLst>
          <pc:docMk/>
          <pc:sldMk cId="4150147337" sldId="2163"/>
        </pc:sldMkLst>
        <pc:picChg chg="add mod">
          <ac:chgData name="Phil Le" userId="d56789386392244e" providerId="LiveId" clId="{2E27ED74-EE75-4E22-8A08-34C8BE372898}" dt="2026-03-22T05:07:30.714" v="199"/>
          <ac:picMkLst>
            <pc:docMk/>
            <pc:sldMk cId="4150147337" sldId="2163"/>
            <ac:picMk id="2" creationId="{DBAD6A13-75AF-1E7D-FD1C-54534B709846}"/>
          </ac:picMkLst>
        </pc:picChg>
        <pc:picChg chg="del">
          <ac:chgData name="Phil Le" userId="d56789386392244e" providerId="LiveId" clId="{2E27ED74-EE75-4E22-8A08-34C8BE372898}" dt="2026-03-22T05:07:29.509" v="198" actId="478"/>
          <ac:picMkLst>
            <pc:docMk/>
            <pc:sldMk cId="4150147337" sldId="2163"/>
            <ac:picMk id="3" creationId="{B953072B-08A4-1C9C-5047-3045717B79A7}"/>
          </ac:picMkLst>
        </pc:picChg>
      </pc:sldChg>
      <pc:sldChg chg="addSp delSp modSp mod">
        <pc:chgData name="Phil Le" userId="d56789386392244e" providerId="LiveId" clId="{2E27ED74-EE75-4E22-8A08-34C8BE372898}" dt="2026-03-22T05:07:47.582" v="203"/>
        <pc:sldMkLst>
          <pc:docMk/>
          <pc:sldMk cId="4001557098" sldId="2165"/>
        </pc:sldMkLst>
        <pc:picChg chg="add mod">
          <ac:chgData name="Phil Le" userId="d56789386392244e" providerId="LiveId" clId="{2E27ED74-EE75-4E22-8A08-34C8BE372898}" dt="2026-03-22T05:07:47.582" v="203"/>
          <ac:picMkLst>
            <pc:docMk/>
            <pc:sldMk cId="4001557098" sldId="2165"/>
            <ac:picMk id="2" creationId="{C78F57DF-FB9F-08AC-432D-FCD2610DF5F1}"/>
          </ac:picMkLst>
        </pc:picChg>
        <pc:picChg chg="del">
          <ac:chgData name="Phil Le" userId="d56789386392244e" providerId="LiveId" clId="{2E27ED74-EE75-4E22-8A08-34C8BE372898}" dt="2026-03-22T05:07:46.716" v="202" actId="478"/>
          <ac:picMkLst>
            <pc:docMk/>
            <pc:sldMk cId="4001557098" sldId="2165"/>
            <ac:picMk id="3" creationId="{303C7560-10CA-53FD-A902-3A924A3F614B}"/>
          </ac:picMkLst>
        </pc:picChg>
      </pc:sldChg>
      <pc:sldChg chg="addSp delSp modSp mod">
        <pc:chgData name="Phil Le" userId="d56789386392244e" providerId="LiveId" clId="{2E27ED74-EE75-4E22-8A08-34C8BE372898}" dt="2026-03-22T05:02:05.425" v="49" actId="1076"/>
        <pc:sldMkLst>
          <pc:docMk/>
          <pc:sldMk cId="2150050691" sldId="2182"/>
        </pc:sldMkLst>
        <pc:spChg chg="mod">
          <ac:chgData name="Phil Le" userId="d56789386392244e" providerId="LiveId" clId="{2E27ED74-EE75-4E22-8A08-34C8BE372898}" dt="2026-03-22T05:02:05.425" v="49" actId="1076"/>
          <ac:spMkLst>
            <pc:docMk/>
            <pc:sldMk cId="2150050691" sldId="2182"/>
            <ac:spMk id="27650" creationId="{00000000-0000-0000-0000-000000000000}"/>
          </ac:spMkLst>
        </pc:spChg>
        <pc:picChg chg="add mod">
          <ac:chgData name="Phil Le" userId="d56789386392244e" providerId="LiveId" clId="{2E27ED74-EE75-4E22-8A08-34C8BE372898}" dt="2026-03-22T05:01:28.129" v="34" actId="1076"/>
          <ac:picMkLst>
            <pc:docMk/>
            <pc:sldMk cId="2150050691" sldId="2182"/>
            <ac:picMk id="2" creationId="{4E3A03C0-8604-2D75-90E9-56BFCDCCD441}"/>
          </ac:picMkLst>
        </pc:picChg>
        <pc:picChg chg="del">
          <ac:chgData name="Phil Le" userId="d56789386392244e" providerId="LiveId" clId="{2E27ED74-EE75-4E22-8A08-34C8BE372898}" dt="2026-03-22T05:01:24.109" v="32" actId="478"/>
          <ac:picMkLst>
            <pc:docMk/>
            <pc:sldMk cId="2150050691" sldId="2182"/>
            <ac:picMk id="5" creationId="{518C980D-0E7D-06E9-D18C-2E2B5F713EC1}"/>
          </ac:picMkLst>
        </pc:picChg>
      </pc:sldChg>
      <pc:sldChg chg="modSp mod">
        <pc:chgData name="Phil Le" userId="d56789386392244e" providerId="LiveId" clId="{2E27ED74-EE75-4E22-8A08-34C8BE372898}" dt="2026-03-22T05:02:41.279" v="120" actId="20577"/>
        <pc:sldMkLst>
          <pc:docMk/>
          <pc:sldMk cId="3909572064" sldId="2183"/>
        </pc:sldMkLst>
        <pc:spChg chg="mod">
          <ac:chgData name="Phil Le" userId="d56789386392244e" providerId="LiveId" clId="{2E27ED74-EE75-4E22-8A08-34C8BE372898}" dt="2026-03-22T05:02:41.279" v="120" actId="20577"/>
          <ac:spMkLst>
            <pc:docMk/>
            <pc:sldMk cId="3909572064" sldId="2183"/>
            <ac:spMk id="28675" creationId="{00000000-0000-0000-0000-000000000000}"/>
          </ac:spMkLst>
        </pc:spChg>
      </pc:sldChg>
      <pc:sldChg chg="addSp delSp modSp mod">
        <pc:chgData name="Phil Le" userId="d56789386392244e" providerId="LiveId" clId="{2E27ED74-EE75-4E22-8A08-34C8BE372898}" dt="2026-03-22T05:07:16.956" v="195" actId="1076"/>
        <pc:sldMkLst>
          <pc:docMk/>
          <pc:sldMk cId="1524173909" sldId="2194"/>
        </pc:sldMkLst>
        <pc:spChg chg="mod">
          <ac:chgData name="Phil Le" userId="d56789386392244e" providerId="LiveId" clId="{2E27ED74-EE75-4E22-8A08-34C8BE372898}" dt="2026-03-22T05:05:21.878" v="177" actId="1076"/>
          <ac:spMkLst>
            <pc:docMk/>
            <pc:sldMk cId="1524173909" sldId="2194"/>
            <ac:spMk id="46082" creationId="{00000000-0000-0000-0000-000000000000}"/>
          </ac:spMkLst>
        </pc:spChg>
        <pc:picChg chg="add mod">
          <ac:chgData name="Phil Le" userId="d56789386392244e" providerId="LiveId" clId="{2E27ED74-EE75-4E22-8A08-34C8BE372898}" dt="2026-03-22T05:07:16.956" v="195" actId="1076"/>
          <ac:picMkLst>
            <pc:docMk/>
            <pc:sldMk cId="1524173909" sldId="2194"/>
            <ac:picMk id="2" creationId="{BC815283-4923-F08E-D7EA-93F63FAEF296}"/>
          </ac:picMkLst>
        </pc:picChg>
        <pc:picChg chg="del">
          <ac:chgData name="Phil Le" userId="d56789386392244e" providerId="LiveId" clId="{2E27ED74-EE75-4E22-8A08-34C8BE372898}" dt="2026-03-22T05:04:27.293" v="134" actId="478"/>
          <ac:picMkLst>
            <pc:docMk/>
            <pc:sldMk cId="1524173909" sldId="2194"/>
            <ac:picMk id="3" creationId="{C9A968F2-8A50-03E0-04CF-11A2ED8AA754}"/>
          </ac:picMkLst>
        </pc:picChg>
      </pc:sldChg>
      <pc:sldChg chg="addSp delSp modSp mod">
        <pc:chgData name="Phil Le" userId="d56789386392244e" providerId="LiveId" clId="{2E27ED74-EE75-4E22-8A08-34C8BE372898}" dt="2026-03-22T05:08:32.192" v="233" actId="14100"/>
        <pc:sldMkLst>
          <pc:docMk/>
          <pc:sldMk cId="1396227228" sldId="2256"/>
        </pc:sldMkLst>
        <pc:picChg chg="add mod">
          <ac:chgData name="Phil Le" userId="d56789386392244e" providerId="LiveId" clId="{2E27ED74-EE75-4E22-8A08-34C8BE372898}" dt="2026-03-22T05:08:32.192" v="233" actId="14100"/>
          <ac:picMkLst>
            <pc:docMk/>
            <pc:sldMk cId="1396227228" sldId="2256"/>
            <ac:picMk id="2" creationId="{5410E6A0-E5E7-D231-4648-400B7167C26B}"/>
          </ac:picMkLst>
        </pc:picChg>
        <pc:picChg chg="del">
          <ac:chgData name="Phil Le" userId="d56789386392244e" providerId="LiveId" clId="{2E27ED74-EE75-4E22-8A08-34C8BE372898}" dt="2026-03-22T05:08:27.709" v="231" actId="478"/>
          <ac:picMkLst>
            <pc:docMk/>
            <pc:sldMk cId="1396227228" sldId="2256"/>
            <ac:picMk id="3" creationId="{29CEA1F8-F689-7BAB-8921-E2B9CCA8CB29}"/>
          </ac:picMkLst>
        </pc:picChg>
      </pc:sldChg>
      <pc:sldChg chg="addSp delSp modSp mod">
        <pc:chgData name="Phil Le" userId="d56789386392244e" providerId="LiveId" clId="{2E27ED74-EE75-4E22-8A08-34C8BE372898}" dt="2026-03-22T05:08:13.215" v="228" actId="20577"/>
        <pc:sldMkLst>
          <pc:docMk/>
          <pc:sldMk cId="885837614" sldId="2348"/>
        </pc:sldMkLst>
        <pc:spChg chg="mod">
          <ac:chgData name="Phil Le" userId="d56789386392244e" providerId="LiveId" clId="{2E27ED74-EE75-4E22-8A08-34C8BE372898}" dt="2026-03-22T05:08:13.215" v="228" actId="20577"/>
          <ac:spMkLst>
            <pc:docMk/>
            <pc:sldMk cId="885837614" sldId="2348"/>
            <ac:spMk id="46082" creationId="{BA1173B6-C6B5-4CEB-A5BF-71426EC925CB}"/>
          </ac:spMkLst>
        </pc:spChg>
        <pc:picChg chg="add mod">
          <ac:chgData name="Phil Le" userId="d56789386392244e" providerId="LiveId" clId="{2E27ED74-EE75-4E22-8A08-34C8BE372898}" dt="2026-03-22T05:07:52.976" v="205"/>
          <ac:picMkLst>
            <pc:docMk/>
            <pc:sldMk cId="885837614" sldId="2348"/>
            <ac:picMk id="2" creationId="{0DD1DFD9-FC7E-C9B2-AABC-CE93AB790100}"/>
          </ac:picMkLst>
        </pc:picChg>
        <pc:picChg chg="del">
          <ac:chgData name="Phil Le" userId="d56789386392244e" providerId="LiveId" clId="{2E27ED74-EE75-4E22-8A08-34C8BE372898}" dt="2026-03-22T05:07:52.191" v="204" actId="478"/>
          <ac:picMkLst>
            <pc:docMk/>
            <pc:sldMk cId="885837614" sldId="2348"/>
            <ac:picMk id="3" creationId="{BBB514D9-3F50-BF7A-8314-C3F114131353}"/>
          </ac:picMkLst>
        </pc:picChg>
      </pc:sldChg>
      <pc:sldChg chg="del">
        <pc:chgData name="Phil Le" userId="d56789386392244e" providerId="LiveId" clId="{2E27ED74-EE75-4E22-8A08-34C8BE372898}" dt="2026-03-22T05:00:40.250" v="23" actId="47"/>
        <pc:sldMkLst>
          <pc:docMk/>
          <pc:sldMk cId="0" sldId="2384"/>
        </pc:sldMkLst>
      </pc:sldChg>
      <pc:sldChg chg="del">
        <pc:chgData name="Phil Le" userId="d56789386392244e" providerId="LiveId" clId="{2E27ED74-EE75-4E22-8A08-34C8BE372898}" dt="2026-03-22T05:08:44.021" v="237" actId="47"/>
        <pc:sldMkLst>
          <pc:docMk/>
          <pc:sldMk cId="2495852732" sldId="2385"/>
        </pc:sldMkLst>
      </pc:sldChg>
      <pc:sldChg chg="del">
        <pc:chgData name="Phil Le" userId="d56789386392244e" providerId="LiveId" clId="{2E27ED74-EE75-4E22-8A08-34C8BE372898}" dt="2026-03-22T05:08:45.774" v="238" actId="47"/>
        <pc:sldMkLst>
          <pc:docMk/>
          <pc:sldMk cId="1445586187" sldId="2386"/>
        </pc:sldMkLst>
      </pc:sldChg>
      <pc:sldChg chg="del">
        <pc:chgData name="Phil Le" userId="d56789386392244e" providerId="LiveId" clId="{2E27ED74-EE75-4E22-8A08-34C8BE372898}" dt="2026-03-22T05:08:47.862" v="239" actId="47"/>
        <pc:sldMkLst>
          <pc:docMk/>
          <pc:sldMk cId="2035475821" sldId="2387"/>
        </pc:sldMkLst>
      </pc:sldChg>
      <pc:sldChg chg="del">
        <pc:chgData name="Phil Le" userId="d56789386392244e" providerId="LiveId" clId="{2E27ED74-EE75-4E22-8A08-34C8BE372898}" dt="2026-03-22T05:08:49.644" v="240" actId="47"/>
        <pc:sldMkLst>
          <pc:docMk/>
          <pc:sldMk cId="1543133818" sldId="2388"/>
        </pc:sldMkLst>
      </pc:sldChg>
      <pc:sldChg chg="add setBg">
        <pc:chgData name="Phil Le" userId="d56789386392244e" providerId="LiveId" clId="{2E27ED74-EE75-4E22-8A08-34C8BE372898}" dt="2026-03-22T05:00:51.560" v="26"/>
        <pc:sldMkLst>
          <pc:docMk/>
          <pc:sldMk cId="0" sldId="2389"/>
        </pc:sldMkLst>
      </pc:sldChg>
      <pc:sldChg chg="add setBg">
        <pc:chgData name="Phil Le" userId="d56789386392244e" providerId="LiveId" clId="{2E27ED74-EE75-4E22-8A08-34C8BE372898}" dt="2026-03-22T05:00:51.560" v="26"/>
        <pc:sldMkLst>
          <pc:docMk/>
          <pc:sldMk cId="3488558191" sldId="2390"/>
        </pc:sldMkLst>
      </pc:sldChg>
      <pc:sldChg chg="add setBg">
        <pc:chgData name="Phil Le" userId="d56789386392244e" providerId="LiveId" clId="{2E27ED74-EE75-4E22-8A08-34C8BE372898}" dt="2026-03-22T05:00:51.560" v="26"/>
        <pc:sldMkLst>
          <pc:docMk/>
          <pc:sldMk cId="4251842595" sldId="2391"/>
        </pc:sldMkLst>
      </pc:sldChg>
      <pc:sldChg chg="add setBg">
        <pc:chgData name="Phil Le" userId="d56789386392244e" providerId="LiveId" clId="{2E27ED74-EE75-4E22-8A08-34C8BE372898}" dt="2026-03-22T05:09:55.469" v="242"/>
        <pc:sldMkLst>
          <pc:docMk/>
          <pc:sldMk cId="0" sldId="23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3ED65D9-7F41-441F-B31A-035894C76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58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6047EAC8-2B0D-4A72-ABF0-BECB32E5C3E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16EDCD4F-944D-44AC-923B-870E6B83ACE4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18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74F8C60D-BA09-4B2C-8CF0-3F8529ADE381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521C171-FEE7-4F40-BF39-FF261F6B86B0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21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60AD6E5-89A8-45AF-B810-E560A75CDEE8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23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A050DBDC-C72E-4C4E-BA09-40051E031F2A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24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ED65D9-7F41-441F-B31A-035894C7620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76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5D9E24FA-D2E3-4537-9DE9-7C776C29DD0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4A543DC0-7A86-4D69-8F1A-65ECBB2C805B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AE350E1-FCB5-4FFF-AA65-040EE2C16B03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9058D038-4B67-437C-9490-2905EB20E2FA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14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C8D5B721-CF0C-427B-9562-CBDDF8848031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D805468F-DEDA-40D2-98A3-A77AD6C9A6F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2677A7E8-95CC-40CB-831A-351DA8C571B9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D226-C2C8-4B90-BE0E-8A1EA7701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9EA02-7C21-4BBE-B70D-2E6CF9FD2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1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D122-7AE2-4B02-9056-49109BBA3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5C5F2-AC7B-4846-94E1-3B7E92C7F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8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2C4A9-3DD8-44B1-B38B-14996F41A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71A72-9885-4AB0-9C0C-8153FBD5B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AD6E7-5C5D-41A5-BEBA-6D2E2F33E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FDE27-4DAF-4DAA-8451-61D981857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8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5E99-A137-4A0B-AC46-75FFFF614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2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1A0C-9A6E-4443-9200-37656291E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7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B253F-9EC1-4520-9B06-A61E93321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2237E39-DA38-4912-91A3-78E07FCCA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5334000" cy="51435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Fifth Sunday of Lent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Gather Song: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b="1" i="1" dirty="0">
                <a:solidFill>
                  <a:schemeClr val="bg1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Wondrous Love Is This</a:t>
            </a:r>
            <a:endParaRPr lang="en-US" sz="20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Responsorial Psalm 23: 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i="1" dirty="0">
                <a:solidFill>
                  <a:schemeClr val="bg1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Lord is My Shepherd</a:t>
            </a:r>
            <a:endParaRPr lang="en-US" sz="20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Prep. of the Gifts: 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bg1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</a:rPr>
              <a:t>There Is A Longing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solidFill>
                  <a:schemeClr val="bg1"/>
                </a:solidFill>
              </a:rPr>
              <a:t>Communion Song :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i="1" dirty="0">
                <a:solidFill>
                  <a:schemeClr val="bg1"/>
                </a:solidFill>
              </a:rPr>
              <a:t>     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Holy Darkness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endParaRPr lang="vi-VN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During the Lenten season, please be silent and wait for the presider to exit before we leave. 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3A70A0-E08D-4555-3BC8-E7CC1A0A1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926" y="0"/>
            <a:ext cx="3845073" cy="34099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04800" y="438150"/>
            <a:ext cx="88392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endParaRPr lang="en-US" altLang="en-US" sz="3200" i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3200" i="1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i="1" dirty="0">
                <a:solidFill>
                  <a:srgbClr val="FFFF00"/>
                </a:solidFill>
                <a:latin typeface="Tahoma" pitchFamily="34" charset="0"/>
              </a:rPr>
              <a:t>Responsorial Psalm 130:</a:t>
            </a:r>
            <a:r>
              <a:rPr lang="en-US" altLang="en-US" sz="4400" dirty="0">
                <a:solidFill>
                  <a:schemeClr val="bg1"/>
                </a:solidFill>
              </a:rPr>
              <a:t>  </a:t>
            </a: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</a:rPr>
              <a:t>With The Lord there is mercy and fullness of redemption.</a:t>
            </a:r>
            <a:endParaRPr lang="vi-VN" altLang="en-US" sz="4800" b="1" dirty="0">
              <a:solidFill>
                <a:schemeClr val="bg1"/>
              </a:solidFill>
              <a:latin typeface="Tahoma" pitchFamily="34" charset="0"/>
            </a:endParaRPr>
          </a:p>
          <a:p>
            <a:pPr algn="l" eaLnBrk="1" hangingPunct="1"/>
            <a:endParaRPr lang="en-US" altLang="en-US" sz="4800" b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57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160" y="4324350"/>
            <a:ext cx="4876800" cy="414338"/>
          </a:xfrm>
        </p:spPr>
        <p:txBody>
          <a:bodyPr/>
          <a:lstStyle/>
          <a:p>
            <a:pPr eaLnBrk="1" hangingPunct="1"/>
            <a:r>
              <a:rPr lang="en-US" altLang="en-US" sz="1800" dirty="0">
                <a:solidFill>
                  <a:srgbClr val="FFFF00"/>
                </a:solidFill>
                <a:latin typeface="Times New Roman" pitchFamily="18" charset="0"/>
              </a:rPr>
              <a:t>Gospel Acclamation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C80428-FAC5-4C6E-F427-D65882E52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09550"/>
            <a:ext cx="5029200" cy="446007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76200" y="-19050"/>
            <a:ext cx="8839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3200" i="1" dirty="0">
                <a:solidFill>
                  <a:schemeClr val="bg1"/>
                </a:solidFill>
              </a:rPr>
              <a:t>Refrain:</a:t>
            </a:r>
            <a:r>
              <a:rPr lang="en-US" altLang="en-US" sz="4400" dirty="0">
                <a:solidFill>
                  <a:schemeClr val="bg1"/>
                </a:solidFill>
              </a:rPr>
              <a:t>  </a:t>
            </a:r>
            <a:r>
              <a:rPr lang="en-US" altLang="en-US" sz="36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Praise to you, Lord Jesus Christ, Word from the heart of God</a:t>
            </a:r>
          </a:p>
          <a:p>
            <a:pPr algn="l"/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am the resurrection and the life, says the Lord;</a:t>
            </a:r>
          </a:p>
          <a:p>
            <a:pPr algn="l"/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whoever believes in me, even if he dies, will never die.</a:t>
            </a: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4800" y="4261639"/>
            <a:ext cx="4876800" cy="414338"/>
          </a:xfrm>
        </p:spPr>
        <p:txBody>
          <a:bodyPr/>
          <a:lstStyle/>
          <a:p>
            <a:pPr eaLnBrk="1" hangingPunct="1"/>
            <a: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  <a:t>Profession Of Faith</a:t>
            </a:r>
            <a:b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  <a:t>Creed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64EA0A-A2BA-4414-CA71-DAB79046C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09550"/>
            <a:ext cx="5029200" cy="446007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3429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Nicene Creed  p1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F0440B-33D3-4E6D-958C-47EA36231AF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34820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42900"/>
            <a:ext cx="8686800" cy="46291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I believe in one God, the Father almighty, maker of heaven and earth, of all things visible and invisible.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78E3D-109C-4548-8605-ED8DEFCE3E1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35843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400050"/>
            <a:ext cx="8686800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I believe in one Lord Jesus Christ, the Only Begotten Son of God, born of the Father before all ages. </a:t>
            </a:r>
          </a:p>
        </p:txBody>
      </p:sp>
      <p:sp>
        <p:nvSpPr>
          <p:cNvPr id="35844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3429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Nicene Creed  p2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2682B-C406-43D9-B60F-A3F2709742E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6867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686800" cy="46291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God from God, Light from Light, true God from true God, begotten, not made, consubstantial with the Father; through Him all things were made. </a:t>
            </a:r>
          </a:p>
        </p:txBody>
      </p:sp>
      <p:sp>
        <p:nvSpPr>
          <p:cNvPr id="36868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p3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CBB87-E74E-4F2B-B483-1B03E6272D8C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7891" name="Content Placeholder 3"/>
          <p:cNvSpPr>
            <a:spLocks noGrp="1"/>
          </p:cNvSpPr>
          <p:nvPr>
            <p:ph sz="quarter" idx="1"/>
          </p:nvPr>
        </p:nvSpPr>
        <p:spPr>
          <a:xfrm>
            <a:off x="76200" y="342900"/>
            <a:ext cx="8915400" cy="42862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For us men and for our salvation He came down from heaven, and by the Holy Spirit was incarnate of the Virgin Mary, and became man. </a:t>
            </a:r>
          </a:p>
        </p:txBody>
      </p:sp>
      <p:sp>
        <p:nvSpPr>
          <p:cNvPr id="37892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p4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AD52B-019B-46B6-8C0E-22B20712BE1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38915" name="Content Placeholder 3"/>
          <p:cNvSpPr>
            <a:spLocks noGrp="1"/>
          </p:cNvSpPr>
          <p:nvPr>
            <p:ph sz="quarter" idx="1"/>
          </p:nvPr>
        </p:nvSpPr>
        <p:spPr>
          <a:xfrm>
            <a:off x="76200" y="57150"/>
            <a:ext cx="9067800" cy="58864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For our sake He was crucified under Pontius Pilate, He suffered death and was buried, and rose again on the third day in accordance with the Scriptures. </a:t>
            </a:r>
          </a:p>
        </p:txBody>
      </p:sp>
      <p:sp>
        <p:nvSpPr>
          <p:cNvPr id="38916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p5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55A3B-D704-4C8E-A670-17F31661552C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39939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9154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 ascended into heaven and is seated at the right hand of the Father. 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5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9940" name="Title 1"/>
          <p:cNvSpPr>
            <a:spLocks noGrp="1"/>
          </p:cNvSpPr>
          <p:nvPr>
            <p:ph type="title"/>
          </p:nvPr>
        </p:nvSpPr>
        <p:spPr>
          <a:xfrm>
            <a:off x="3048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p6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-1" y="438150"/>
            <a:ext cx="9144001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 dirty="0">
                <a:solidFill>
                  <a:srgbClr val="FFFF00"/>
                </a:solidFill>
                <a:latin typeface="Tahoma" pitchFamily="34" charset="0"/>
              </a:rPr>
              <a:t>1. 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From the depths we cry to thee, God of </a:t>
            </a:r>
            <a:r>
              <a:rPr lang="en-US" b="1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sov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-'reign majesty! Hear our prayers and hymn of praise; Bless our Lent of forty days. </a:t>
            </a:r>
            <a:endParaRPr lang="en-US" altLang="en-US" b="1" kern="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76200" y="685801"/>
            <a:ext cx="8686800" cy="339447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 will come again in glory to judge the living and the dead and His kingdom will have no end.</a:t>
            </a:r>
            <a:endParaRPr lang="en-US" altLang="en-US" sz="4800" dirty="0">
              <a:solidFill>
                <a:schemeClr val="bg1"/>
              </a:solidFill>
            </a:endParaRPr>
          </a:p>
        </p:txBody>
      </p:sp>
      <p:sp>
        <p:nvSpPr>
          <p:cNvPr id="40963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609AEC-7940-40EE-9860-6310468224FE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41987" name="Content Placeholder 3"/>
          <p:cNvSpPr>
            <a:spLocks noGrp="1"/>
          </p:cNvSpPr>
          <p:nvPr>
            <p:ph sz="quarter" idx="1"/>
          </p:nvPr>
        </p:nvSpPr>
        <p:spPr>
          <a:xfrm>
            <a:off x="0" y="171450"/>
            <a:ext cx="85344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 believe in the Holy Spirit, the Lord, the giver of life, who proceeds from the Father and the Son, </a:t>
            </a:r>
          </a:p>
        </p:txBody>
      </p:sp>
      <p:sp>
        <p:nvSpPr>
          <p:cNvPr id="41988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p8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051"/>
            <a:ext cx="8458200" cy="4080272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2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who with the Father and the Son is adored and glorified, who has spoken through the prophets.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3011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E161B-7C8B-4117-A674-6328E4879D4C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44035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228600"/>
            <a:ext cx="86106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 believe in one, holy, catholic and apostolic Church. I confess one Baptism for the forgiveness of sins</a:t>
            </a:r>
          </a:p>
        </p:txBody>
      </p:sp>
      <p:sp>
        <p:nvSpPr>
          <p:cNvPr id="44036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p10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6ED72-1FBD-43CE-8761-9D5B9291D710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610600" cy="39433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I look forward to the resurrection of the dead and the life of the world to come. Amen.</a:t>
            </a:r>
          </a:p>
        </p:txBody>
      </p:sp>
      <p:sp>
        <p:nvSpPr>
          <p:cNvPr id="45060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r>
              <a:rPr lang="en-US" altLang="en-US" sz="1400">
                <a:solidFill>
                  <a:schemeClr val="bg1"/>
                </a:solidFill>
              </a:rPr>
              <a:t>Nicene Creed  p11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219200" y="4122193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vi-VN" altLang="en-US" sz="2400" b="1" i="1" dirty="0">
                <a:solidFill>
                  <a:srgbClr val="FFFF00"/>
                </a:solidFill>
                <a:latin typeface="Tahoma" pitchFamily="34" charset="0"/>
              </a:rPr>
              <a:t>Preparation of The Gift</a:t>
            </a: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 Song: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I Know That My redeemer lives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815283-4923-F08E-D7EA-93F63FAEF2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73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314450" y="171450"/>
            <a:ext cx="6515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>
              <a:solidFill>
                <a:schemeClr val="tx2"/>
              </a:solidFill>
            </a:endParaRPr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71450" y="2457450"/>
            <a:ext cx="88011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700" b="1" i="1" dirty="0">
                <a:solidFill>
                  <a:srgbClr val="FFFF00"/>
                </a:solidFill>
              </a:rPr>
              <a:t>Refrain:</a:t>
            </a:r>
            <a:r>
              <a:rPr lang="en-US" altLang="en-US" sz="27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know that my Redeemer lives, that Ishall rise again. I know that my Redeemer lives, that I shall rise again.</a:t>
            </a: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1450" y="285750"/>
            <a:ext cx="89725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700" b="1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vi-VN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know that my Redeemer lives, the One who calls me home. I long to see God face to face, to see with my own eyes</a:t>
            </a: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040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5ADF7A-022C-22CD-5387-C9975ADED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65411005-AA35-F5A3-F909-84A10485E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450" y="171450"/>
            <a:ext cx="6515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>
              <a:solidFill>
                <a:schemeClr val="tx2"/>
              </a:solidFill>
            </a:endParaRP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D053E50F-097B-70CF-C9D8-59C093F6B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A24C42F-16F2-8619-C43D-909881669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2350077"/>
            <a:ext cx="88011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700" b="1" i="1" dirty="0">
                <a:solidFill>
                  <a:srgbClr val="FFFF00"/>
                </a:solidFill>
              </a:rPr>
              <a:t>Refrain:</a:t>
            </a:r>
            <a:r>
              <a:rPr lang="en-US" altLang="en-US" sz="27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know that my Redeemer lives, that Ishall rise again. I know that my Redeemer lives, that I shall rise again.</a:t>
            </a: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10AD06-07AF-68EF-853E-0F8369F2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285750"/>
            <a:ext cx="89725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vi-VN" sz="2700" b="1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700" b="1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know that I shall one day see the goodness of the Lord, when God will wipe away our tears, and death will no more.</a:t>
            </a: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1617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095750"/>
            <a:ext cx="3733800" cy="814388"/>
          </a:xfrm>
        </p:spPr>
        <p:txBody>
          <a:bodyPr/>
          <a:lstStyle/>
          <a:p>
            <a:pPr eaLnBrk="1" hangingPunct="1"/>
            <a:r>
              <a:rPr lang="vi-VN" altLang="en-US" sz="2400" dirty="0">
                <a:solidFill>
                  <a:srgbClr val="FFFF00"/>
                </a:solidFill>
                <a:latin typeface="Tahoma" pitchFamily="34" charset="0"/>
              </a:rPr>
              <a:t>Holy Holy</a:t>
            </a:r>
            <a:r>
              <a:rPr lang="en-US" altLang="en-US" sz="2400" dirty="0">
                <a:solidFill>
                  <a:srgbClr val="FFFF00"/>
                </a:solidFill>
                <a:latin typeface="Times New Roman" pitchFamily="18" charset="0"/>
              </a:rPr>
              <a:t>  </a:t>
            </a:r>
            <a:b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</a:br>
            <a:endParaRPr lang="en-US" altLang="en-US" sz="36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23CD21-6C9C-8158-9B1C-B2C084AB9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939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7107" name="Rectangle 7"/>
          <p:cNvSpPr>
            <a:spLocks noChangeArrowheads="1"/>
          </p:cNvSpPr>
          <p:nvPr/>
        </p:nvSpPr>
        <p:spPr bwMode="auto">
          <a:xfrm>
            <a:off x="76200" y="107156"/>
            <a:ext cx="88280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endParaRPr lang="en-US" altLang="en-US" sz="3200" b="1" i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Holy, Holy, Holy Lord God of hosts.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Heaven and earth are full, are full of your glory. Hosanna, Hosanna! Hosanna in the highest.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60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252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" y="133350"/>
            <a:ext cx="9052559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 dirty="0">
                <a:solidFill>
                  <a:srgbClr val="FFFF00"/>
                </a:solidFill>
                <a:latin typeface="Tahoma" pitchFamily="34" charset="0"/>
              </a:rPr>
              <a:t>2. 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Gracious God our hearts renew; Strengthen us thy will to do. Wash us make us pure within Cleanse us from the stain of sin. </a:t>
            </a:r>
            <a:endParaRPr lang="en-US" altLang="en-US" b="1" kern="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5581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8130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152400" y="107156"/>
            <a:ext cx="87518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endParaRPr lang="en-US" altLang="en-US" sz="3200" b="1" i="1" dirty="0">
              <a:solidFill>
                <a:schemeClr val="tx2"/>
              </a:solidFill>
            </a:endParaRPr>
          </a:p>
          <a:p>
            <a:pPr algn="l" eaLnBrk="1" hangingPunct="1"/>
            <a:endParaRPr lang="en-US" altLang="en-US" sz="3200" b="1" i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Blessed is he who comes, who comes in the name of the Lord. 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Hosanna, Hosanna! Hosanna in the highest.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6456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3790950"/>
            <a:ext cx="3886200" cy="1200150"/>
          </a:xfrm>
        </p:spPr>
        <p:txBody>
          <a:bodyPr/>
          <a:lstStyle/>
          <a:p>
            <a:pPr eaLnBrk="1" hangingPunct="1"/>
            <a:r>
              <a:rPr lang="vi-VN" sz="1600" dirty="0">
                <a:solidFill>
                  <a:srgbClr val="FFFF00"/>
                </a:solidFill>
                <a:latin typeface="Tahoma" pitchFamily="34" charset="0"/>
              </a:rPr>
              <a:t>Memorial Acclamation</a:t>
            </a:r>
            <a:br>
              <a:rPr lang="en-US" sz="3600" dirty="0">
                <a:solidFill>
                  <a:schemeClr val="bg1"/>
                </a:solidFill>
                <a:latin typeface="Tahoma" pitchFamily="34" charset="0"/>
              </a:rPr>
            </a:br>
            <a:endParaRPr lang="en-US" sz="32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AD6A13-75AF-1E7D-FD1C-54534B709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47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152400" y="171450"/>
            <a:ext cx="83820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 proclaim your Death, O Lord,</a:t>
            </a:r>
            <a:b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profess your Resurrection until you come again</a:t>
            </a:r>
            <a: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</a:t>
            </a: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endParaRPr lang="en-US" altLang="en-US" sz="54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4477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4800" y="3790950"/>
            <a:ext cx="4876800" cy="985838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solidFill>
                  <a:srgbClr val="FFFF00"/>
                </a:solidFill>
                <a:latin typeface="Tahoma" pitchFamily="34" charset="0"/>
              </a:rPr>
              <a:t>Amen</a:t>
            </a:r>
            <a:r>
              <a:rPr lang="en-US" altLang="en-US" sz="24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b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n-US" altLang="en-US" sz="3600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B00485-876E-B2E7-3557-99FCB9AFE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6" name="Rectangle 5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r>
              <a:rPr lang="en-US" altLang="en-US" b="1">
                <a:solidFill>
                  <a:schemeClr val="bg1"/>
                </a:solidFill>
              </a:rPr>
              <a:t>Amen, Amen.</a:t>
            </a:r>
            <a:br>
              <a:rPr lang="en-US" altLang="en-US" b="1">
                <a:solidFill>
                  <a:schemeClr val="bg1"/>
                </a:solidFill>
              </a:rPr>
            </a:br>
            <a:r>
              <a:rPr lang="en-US" altLang="en-US" b="1">
                <a:solidFill>
                  <a:schemeClr val="bg1"/>
                </a:solidFill>
              </a:rPr>
              <a:t>Amen, Amen</a:t>
            </a:r>
            <a:br>
              <a:rPr lang="en-US" altLang="en-US" b="1">
                <a:solidFill>
                  <a:schemeClr val="bg1"/>
                </a:solidFill>
              </a:rPr>
            </a:br>
            <a:r>
              <a:rPr lang="en-US" altLang="en-US" b="1">
                <a:solidFill>
                  <a:schemeClr val="bg1"/>
                </a:solidFill>
              </a:rPr>
              <a:t>Amen, Amen</a:t>
            </a:r>
          </a:p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Amen. Amen.</a:t>
            </a:r>
            <a:br>
              <a:rPr lang="vi-VN" altLang="en-US" b="1">
                <a:solidFill>
                  <a:schemeClr val="bg1"/>
                </a:solidFill>
              </a:rPr>
            </a:br>
            <a:br>
              <a:rPr lang="en-US" altLang="en-US" b="1">
                <a:solidFill>
                  <a:schemeClr val="bg1"/>
                </a:solidFill>
              </a:rPr>
            </a:br>
            <a:br>
              <a:rPr lang="en-US" altLang="en-US" sz="4400" b="1">
                <a:solidFill>
                  <a:schemeClr val="tx2"/>
                </a:solidFill>
                <a:latin typeface="Arial" charset="0"/>
              </a:rPr>
            </a:br>
            <a:endParaRPr lang="en-US" altLang="en-US" sz="4400" b="1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8575" y="3562350"/>
            <a:ext cx="4038600" cy="985838"/>
          </a:xfrm>
        </p:spPr>
        <p:txBody>
          <a:bodyPr/>
          <a:lstStyle/>
          <a:p>
            <a:pPr eaLnBrk="1" hangingPunct="1"/>
            <a:r>
              <a:rPr lang="en-US" sz="1800" dirty="0">
                <a:solidFill>
                  <a:srgbClr val="FFFF00"/>
                </a:solidFill>
                <a:latin typeface="Tahoma" pitchFamily="34" charset="0"/>
              </a:rPr>
              <a:t>Lamb Of God</a:t>
            </a:r>
            <a:br>
              <a:rPr lang="en-US" sz="1800" b="1" dirty="0">
                <a:solidFill>
                  <a:srgbClr val="FFFF00"/>
                </a:solidFill>
                <a:latin typeface="Tahoma" pitchFamily="34" charset="0"/>
              </a:rPr>
            </a:br>
            <a:endParaRPr lang="en-US" sz="1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8F57DF-FB9F-08AC-432D-FCD2610DF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570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4274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54275" name="Rectangle 7"/>
          <p:cNvSpPr>
            <a:spLocks noChangeArrowheads="1"/>
          </p:cNvSpPr>
          <p:nvPr/>
        </p:nvSpPr>
        <p:spPr bwMode="auto">
          <a:xfrm>
            <a:off x="76200" y="107156"/>
            <a:ext cx="88280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marL="571500" indent="-571500" algn="l" eaLnBrk="1" hangingPunct="1">
              <a:buFont typeface="Arial" charset="0"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of God you take away the sins of the world. Have mercy on us. </a:t>
            </a:r>
            <a:r>
              <a:rPr lang="en-US" altLang="en-US" sz="4000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(repeat as needed)</a:t>
            </a:r>
          </a:p>
          <a:p>
            <a:pPr algn="l" eaLnBrk="1" hangingPunct="1"/>
            <a:br>
              <a:rPr lang="en-US" altLang="en-US" sz="4000" b="1">
                <a:solidFill>
                  <a:schemeClr val="tx2"/>
                </a:solidFill>
              </a:rPr>
            </a:br>
            <a:r>
              <a:rPr lang="en-US" altLang="en-US" sz="4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</a:t>
            </a: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of God you take away the sins of the world.</a:t>
            </a:r>
          </a:p>
          <a:p>
            <a:pPr algn="l" eaLnBrk="1" hangingPunct="1"/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grant us peace.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105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8722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486150"/>
            <a:ext cx="4114800" cy="1428750"/>
          </a:xfrm>
        </p:spPr>
        <p:txBody>
          <a:bodyPr/>
          <a:lstStyle/>
          <a:p>
            <a:pPr eaLnBrk="1" hangingPunct="1"/>
            <a:r>
              <a:rPr lang="en-US" altLang="en-US" sz="1800" i="1" dirty="0">
                <a:solidFill>
                  <a:srgbClr val="FFFF00"/>
                </a:solidFill>
                <a:latin typeface="Tahoma" pitchFamily="34" charset="0"/>
              </a:rPr>
              <a:t>Communion respond</a:t>
            </a:r>
            <a:endParaRPr lang="en-US" altLang="en-US" sz="1800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E3AB4A-B1EA-4F12-B8F9-00A331230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97283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97284" name="Rectangle 7"/>
          <p:cNvSpPr>
            <a:spLocks noChangeArrowheads="1"/>
          </p:cNvSpPr>
          <p:nvPr/>
        </p:nvSpPr>
        <p:spPr bwMode="auto">
          <a:xfrm>
            <a:off x="65088" y="107156"/>
            <a:ext cx="88392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the Lamb of God,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him who takes away the sins of the world.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Blessed are those called to the supper of the Lamb.</a:t>
            </a:r>
            <a:br>
              <a:rPr lang="en-US" altLang="en-US" sz="5400" b="1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Lord, I am not worthy</a:t>
            </a:r>
          </a:p>
          <a:p>
            <a:pPr algn="l" eaLnBrk="1" hangingPunct="1"/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that You should enter under my roof, but only say the word and my soul shall be healed.</a:t>
            </a:r>
            <a:b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2ED261-6C38-C66B-97E5-87CD5106F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A1173B6-C6B5-4CEB-A5BF-71426EC925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762000" y="394335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Communion: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Unless A Grain Of Wheat</a:t>
            </a: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D1DFD9-FC7E-C9B2-AABC-CE93AB790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"/>
            <a:ext cx="4648200" cy="412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8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6BC642-2799-4EB2-A69B-F396D2FD1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30A6467-9606-E999-8B40-788CDD1F9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" y="133350"/>
            <a:ext cx="9052559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 dirty="0">
                <a:solidFill>
                  <a:srgbClr val="FFFF00"/>
                </a:solidFill>
                <a:latin typeface="Tahoma" pitchFamily="34" charset="0"/>
              </a:rPr>
              <a:t>3. 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Lord, accept our Lenten fast And forgive our sinful past, that we may partake with thee in the Easter mystery</a:t>
            </a:r>
            <a:endParaRPr lang="en-US" altLang="en-US" b="1" kern="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425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6B5CCA7D-399F-92BD-104D-20C3781EB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>
            <a:extLst>
              <a:ext uri="{FF2B5EF4-FFF2-40B4-BE49-F238E27FC236}">
                <a16:creationId xmlns:a16="http://schemas.microsoft.com/office/drawing/2014/main" id="{484B5FC3-5C53-C490-4A0A-4B74156CA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BD27F21F-E780-618D-6E43-1D00781A5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00350"/>
            <a:ext cx="8763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altLang="en-US" sz="28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If we have died with him, then we shall live with him; If we hold firm, we shall reign with him.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2053" name="Rectangle 7">
            <a:extLst>
              <a:ext uri="{FF2B5EF4-FFF2-40B4-BE49-F238E27FC236}">
                <a16:creationId xmlns:a16="http://schemas.microsoft.com/office/drawing/2014/main" id="{BEB2677D-8B01-0D09-80A9-5A396EE5E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EC07527F-D476-0600-FE4A-85423B6C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BEB33E05-1B17-F2E7-A156-6679325FF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A8EE9186-7AAC-05CC-D86A-7A93993CD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52750"/>
            <a:ext cx="91440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altLang="en-US" sz="40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If any one serves me, then they must follow me; wherever I am, my servant will be.</a:t>
            </a: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3077" name="Rectangle 7">
            <a:extLst>
              <a:ext uri="{FF2B5EF4-FFF2-40B4-BE49-F238E27FC236}">
                <a16:creationId xmlns:a16="http://schemas.microsoft.com/office/drawing/2014/main" id="{8DBB82E9-852F-974A-2726-5FA2DDDA8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1F024651-DE12-26E2-BDD6-1202A4DA3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1FFEC168-3312-7A50-2C2D-87A94B77A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C056F9BE-8A5A-0A1D-063F-6BBFC4E62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47950"/>
            <a:ext cx="9144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altLang="en-US" sz="32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Make your home in me as I make mine in you; those who remain in me bear much fruit.</a:t>
            </a: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4101" name="Rectangle 7">
            <a:extLst>
              <a:ext uri="{FF2B5EF4-FFF2-40B4-BE49-F238E27FC236}">
                <a16:creationId xmlns:a16="http://schemas.microsoft.com/office/drawing/2014/main" id="{EC890287-3D4B-5F88-3A1D-E6B0D2403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9CB19379-461D-93C0-33EA-D66F1EA9E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EF2F5098-8829-BF4C-D00D-9C868B5A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E13F5A19-880E-6C5C-F754-9E41EDFC5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05150"/>
            <a:ext cx="9144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en-US" altLang="en-US" sz="32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If you remain in me and my word lives in you, then you will be my disciples.</a:t>
            </a: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5125" name="Rectangle 7">
            <a:extLst>
              <a:ext uri="{FF2B5EF4-FFF2-40B4-BE49-F238E27FC236}">
                <a16:creationId xmlns:a16="http://schemas.microsoft.com/office/drawing/2014/main" id="{54E21756-4D58-5C53-155D-EB3816C60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6AA91E70-5C7D-444F-72F5-5809EB38B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D875B667-EFBE-2DDB-A0FE-738DC0A4A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id="{14D3987E-4F43-3476-1AD3-D6B5D3AE4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76550"/>
            <a:ext cx="9144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altLang="en-US" sz="32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Those who love me are loved by my Father; we shall be with them and dwell in them.</a:t>
            </a: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6149" name="Rectangle 7">
            <a:extLst>
              <a:ext uri="{FF2B5EF4-FFF2-40B4-BE49-F238E27FC236}">
                <a16:creationId xmlns:a16="http://schemas.microsoft.com/office/drawing/2014/main" id="{9C7D10B7-057A-D4FD-674C-9B698D60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EEA0794E-FF73-F70E-A65A-34485AB76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F7CF48CA-4623-0B1D-94C7-EA4BBA974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Rectangle 7">
            <a:extLst>
              <a:ext uri="{FF2B5EF4-FFF2-40B4-BE49-F238E27FC236}">
                <a16:creationId xmlns:a16="http://schemas.microsoft.com/office/drawing/2014/main" id="{70D62804-723D-6CD0-955B-61D3CAAE9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52750"/>
            <a:ext cx="91440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altLang="en-US" sz="320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Peace I leave with you, my peace I give to you; peace which the world cannot give is my gift.</a:t>
            </a:r>
            <a:endParaRPr lang="en-US" altLang="en-US" sz="4000">
              <a:solidFill>
                <a:schemeClr val="tx2"/>
              </a:solidFill>
            </a:endParaRPr>
          </a:p>
        </p:txBody>
      </p:sp>
      <p:sp>
        <p:nvSpPr>
          <p:cNvPr id="7173" name="Rectangle 7">
            <a:extLst>
              <a:ext uri="{FF2B5EF4-FFF2-40B4-BE49-F238E27FC236}">
                <a16:creationId xmlns:a16="http://schemas.microsoft.com/office/drawing/2014/main" id="{B2674DEB-FAC7-AC10-BA10-8F2B8CA24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225"/>
            <a:ext cx="86868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Refrain: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a grain of wheat shall fall upon the ground and die, it remains but a single grain with no life.</a:t>
            </a:r>
            <a:endParaRPr lang="en-US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8721C4-A50D-D303-1565-2B3FEB824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346F41BD-659C-68D1-71C6-902B21B0F7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9550"/>
            <a:ext cx="5715000" cy="3962400"/>
          </a:xfrm>
        </p:spPr>
        <p:txBody>
          <a:bodyPr/>
          <a:lstStyle/>
          <a:p>
            <a:pPr algn="l" eaLnBrk="1" hangingPunct="1"/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Sending Hymn</a:t>
            </a: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During the Lenten season, please be silent and wait for the presider to exit before we leave in silent. </a:t>
            </a:r>
            <a:b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</a:t>
            </a:r>
            <a:br>
              <a:rPr lang="en-US" altLang="en-US" sz="4000" i="1" dirty="0">
                <a:solidFill>
                  <a:srgbClr val="FFFF00"/>
                </a:solidFill>
                <a:latin typeface="Tahoma" pitchFamily="34" charset="0"/>
              </a:rPr>
            </a:br>
            <a:endParaRPr lang="en-US" altLang="en-US" sz="4000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10E6A0-E5E7-D231-4648-400B7167C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855" y="514349"/>
            <a:ext cx="4068218" cy="360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272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 b="1"/>
              <a:t>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561975"/>
            <a:ext cx="4267200" cy="39433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THANK YOU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CÁM ƠN 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M</a:t>
            </a:r>
            <a:r>
              <a:rPr lang="vi-VN" altLang="en-US" sz="2400" b="1" i="1" dirty="0">
                <a:solidFill>
                  <a:schemeClr val="bg1"/>
                </a:solidFill>
                <a:latin typeface="Tahoma" pitchFamily="34" charset="0"/>
              </a:rPr>
              <a:t>ARAMING</a:t>
            </a: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i="1" dirty="0">
                <a:solidFill>
                  <a:schemeClr val="bg1"/>
                </a:solidFill>
                <a:latin typeface="Tahoma" pitchFamily="34" charset="0"/>
              </a:rPr>
              <a:t>SALAMAT</a:t>
            </a: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 PO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MUCHAS GRACIAS</a:t>
            </a:r>
            <a:r>
              <a:rPr lang="en-US" altLang="en-US" sz="2400"/>
              <a:t> </a:t>
            </a:r>
            <a:r>
              <a:rPr lang="en-US" altLang="en-US" sz="2400"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285750"/>
            <a:ext cx="3428999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4248150"/>
            <a:ext cx="2819400" cy="492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1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Penitential Act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803C0F-C337-E653-AE85-2D35D46DA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1711"/>
            <a:ext cx="5029200" cy="44600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B2250-8FD7-4921-9925-AED4FF4133D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4580" name="Content Placeholder 3"/>
          <p:cNvSpPr>
            <a:spLocks noGrp="1"/>
          </p:cNvSpPr>
          <p:nvPr>
            <p:ph sz="quarter" idx="1"/>
          </p:nvPr>
        </p:nvSpPr>
        <p:spPr>
          <a:xfrm>
            <a:off x="0" y="447675"/>
            <a:ext cx="8991600" cy="451485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dirty="0"/>
              <a:t>	</a:t>
            </a:r>
            <a:r>
              <a:rPr lang="en-US" sz="6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 confess to almighty God and to you, my brothers and sisters, that I have greatly sinned, in my thoughts and in my words,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E301-95F7-4383-827B-1E3FA2FABBE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4580" name="Content Placeholder 3"/>
          <p:cNvSpPr>
            <a:spLocks noGrp="1"/>
          </p:cNvSpPr>
          <p:nvPr>
            <p:ph sz="quarter" idx="1"/>
          </p:nvPr>
        </p:nvSpPr>
        <p:spPr>
          <a:xfrm>
            <a:off x="0" y="285750"/>
            <a:ext cx="8763000" cy="46863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dirty="0"/>
              <a:t>	</a:t>
            </a:r>
            <a:r>
              <a:rPr lang="en-US" sz="67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 what I have done</a:t>
            </a:r>
            <a:br>
              <a:rPr lang="en-US" sz="67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67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in what I have failed to do,</a:t>
            </a:r>
            <a:br>
              <a:rPr lang="en-US" sz="67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through my fault, 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67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through my fault,</a:t>
            </a:r>
            <a:b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through my most </a:t>
            </a:r>
            <a:r>
              <a:rPr lang="en-US" sz="6700" b="1" u="sng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grievious</a:t>
            </a:r>
            <a: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fault;</a:t>
            </a:r>
            <a:br>
              <a:rPr lang="en-US" sz="67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endParaRPr lang="en-US" sz="67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A0DE4-4936-4877-A6C5-38E85AC20284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65414"/>
            <a:ext cx="8839200" cy="44577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en-US" sz="4400" b="1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therefore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 I ask blessed Mary ever-Virgin, all the Angels and Saints, and you, my brothers and sisters, to pray for me to the Lord our God.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143000" y="3783012"/>
            <a:ext cx="6553200" cy="1157288"/>
          </a:xfrm>
        </p:spPr>
        <p:txBody>
          <a:bodyPr/>
          <a:lstStyle/>
          <a:p>
            <a:pPr eaLnBrk="1" hangingPunct="1"/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Responsorial Psalm:   </a:t>
            </a: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Psalm 130</a:t>
            </a: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With The Lord</a:t>
            </a:r>
            <a:endParaRPr lang="en-US" altLang="en-US" sz="2400" b="1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3A03C0-8604-2D75-90E9-56BFCDCCD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09550"/>
            <a:ext cx="5029200" cy="446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506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11418</TotalTime>
  <Words>1369</Words>
  <Application>Microsoft Office PowerPoint</Application>
  <PresentationFormat>On-screen Show (16:9)</PresentationFormat>
  <Paragraphs>136</Paragraphs>
  <Slides>47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Tahoma</vt:lpstr>
      <vt:lpstr>Times New Roman</vt:lpstr>
      <vt:lpstr>Wingdings 2</vt:lpstr>
      <vt:lpstr>Default Design</vt:lpstr>
      <vt:lpstr>PowerPoint Presentation</vt:lpstr>
      <vt:lpstr>PowerPoint Presentation</vt:lpstr>
      <vt:lpstr>PowerPoint Presentation</vt:lpstr>
      <vt:lpstr>PowerPoint Presentation</vt:lpstr>
      <vt:lpstr>Penitential Act</vt:lpstr>
      <vt:lpstr>PowerPoint Presentation</vt:lpstr>
      <vt:lpstr>PowerPoint Presentation</vt:lpstr>
      <vt:lpstr>PowerPoint Presentation</vt:lpstr>
      <vt:lpstr>Responsorial Psalm:    Psalm 130 With The Lord</vt:lpstr>
      <vt:lpstr>PowerPoint Presentation</vt:lpstr>
      <vt:lpstr>Gospel Acclamation  </vt:lpstr>
      <vt:lpstr>PowerPoint Presentation</vt:lpstr>
      <vt:lpstr>Profession Of Faith Creed  </vt:lpstr>
      <vt:lpstr>Nicene Creed  p1</vt:lpstr>
      <vt:lpstr>Nicene Creed  p2</vt:lpstr>
      <vt:lpstr>Nicene Creed  p3</vt:lpstr>
      <vt:lpstr>Nicene Creed  p4</vt:lpstr>
      <vt:lpstr>Nicene Creed  p5</vt:lpstr>
      <vt:lpstr>Nicene Creed  p6</vt:lpstr>
      <vt:lpstr>Nicene Creed  p7</vt:lpstr>
      <vt:lpstr>Nicene Creed  p8</vt:lpstr>
      <vt:lpstr>Nicene Creed  p9</vt:lpstr>
      <vt:lpstr>Nicene Creed  p10</vt:lpstr>
      <vt:lpstr>Nicene Creed  p11</vt:lpstr>
      <vt:lpstr>  Preparation of The Gift Song:  I Know That My redeemer lives  </vt:lpstr>
      <vt:lpstr>PowerPoint Presentation</vt:lpstr>
      <vt:lpstr>PowerPoint Presentation</vt:lpstr>
      <vt:lpstr>Holy Holy   </vt:lpstr>
      <vt:lpstr>PowerPoint Presentation</vt:lpstr>
      <vt:lpstr>PowerPoint Presentation</vt:lpstr>
      <vt:lpstr>Memorial Acclamation </vt:lpstr>
      <vt:lpstr>PowerPoint Presentation</vt:lpstr>
      <vt:lpstr>Amen    </vt:lpstr>
      <vt:lpstr>PowerPoint Presentation</vt:lpstr>
      <vt:lpstr>Lamb Of God </vt:lpstr>
      <vt:lpstr>PowerPoint Presentation</vt:lpstr>
      <vt:lpstr>Communion respond</vt:lpstr>
      <vt:lpstr>PowerPoint Presentation</vt:lpstr>
      <vt:lpstr>  Communion:  Unless A Grain Of Wheat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Sending Hymn During the Lenten season, please be silent and wait for the presider to exit before we leave in silent.  Thank You </vt:lpstr>
      <vt:lpstr> 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MMCWSTATION</dc:creator>
  <cp:lastModifiedBy>Phil Le</cp:lastModifiedBy>
  <cp:revision>452</cp:revision>
  <dcterms:created xsi:type="dcterms:W3CDTF">2010-05-12T20:42:28Z</dcterms:created>
  <dcterms:modified xsi:type="dcterms:W3CDTF">2026-03-22T05:10:03Z</dcterms:modified>
</cp:coreProperties>
</file>