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1"/>
  </p:notesMasterIdLst>
  <p:sldIdLst>
    <p:sldId id="1608" r:id="rId2"/>
    <p:sldId id="3104" r:id="rId3"/>
    <p:sldId id="3105" r:id="rId4"/>
    <p:sldId id="273" r:id="rId5"/>
    <p:sldId id="276" r:id="rId6"/>
    <p:sldId id="274" r:id="rId7"/>
    <p:sldId id="277" r:id="rId8"/>
    <p:sldId id="2005" r:id="rId9"/>
    <p:sldId id="2006" r:id="rId10"/>
    <p:sldId id="2007" r:id="rId11"/>
    <p:sldId id="2008" r:id="rId12"/>
    <p:sldId id="2179" r:id="rId13"/>
    <p:sldId id="2180" r:id="rId14"/>
    <p:sldId id="2181" r:id="rId15"/>
    <p:sldId id="2182" r:id="rId16"/>
    <p:sldId id="2183" r:id="rId17"/>
    <p:sldId id="2184" r:id="rId18"/>
    <p:sldId id="2185" r:id="rId19"/>
    <p:sldId id="2186" r:id="rId20"/>
    <p:sldId id="1860" r:id="rId21"/>
    <p:sldId id="2052" r:id="rId22"/>
    <p:sldId id="2187" r:id="rId23"/>
    <p:sldId id="2188" r:id="rId24"/>
    <p:sldId id="298" r:id="rId25"/>
    <p:sldId id="2022" r:id="rId26"/>
    <p:sldId id="2023" r:id="rId27"/>
    <p:sldId id="2024" r:id="rId28"/>
    <p:sldId id="2025" r:id="rId29"/>
    <p:sldId id="2026" r:id="rId30"/>
    <p:sldId id="2027" r:id="rId31"/>
    <p:sldId id="2028" r:id="rId32"/>
    <p:sldId id="2029" r:id="rId33"/>
    <p:sldId id="2030" r:id="rId34"/>
    <p:sldId id="2031" r:id="rId35"/>
    <p:sldId id="2053" r:id="rId36"/>
    <p:sldId id="2973" r:id="rId37"/>
    <p:sldId id="266" r:id="rId38"/>
    <p:sldId id="267" r:id="rId39"/>
    <p:sldId id="308" r:id="rId40"/>
    <p:sldId id="2157" r:id="rId41"/>
    <p:sldId id="2158" r:id="rId42"/>
    <p:sldId id="2155" r:id="rId43"/>
    <p:sldId id="2156" r:id="rId44"/>
    <p:sldId id="2039" r:id="rId45"/>
    <p:sldId id="2040" r:id="rId46"/>
    <p:sldId id="2159" r:id="rId47"/>
    <p:sldId id="2160" r:id="rId48"/>
    <p:sldId id="2046" r:id="rId49"/>
    <p:sldId id="2047" r:id="rId50"/>
    <p:sldId id="2845" r:id="rId51"/>
    <p:sldId id="3106" r:id="rId52"/>
    <p:sldId id="3107" r:id="rId53"/>
    <p:sldId id="268" r:id="rId54"/>
    <p:sldId id="269" r:id="rId55"/>
    <p:sldId id="3024" r:id="rId56"/>
    <p:sldId id="3025" r:id="rId57"/>
    <p:sldId id="3108" r:id="rId58"/>
    <p:sldId id="256" r:id="rId59"/>
    <p:sldId id="272" r:id="rId60"/>
    <p:sldId id="3052" r:id="rId61"/>
    <p:sldId id="257" r:id="rId62"/>
    <p:sldId id="258" r:id="rId63"/>
    <p:sldId id="3040" r:id="rId64"/>
    <p:sldId id="282" r:id="rId65"/>
    <p:sldId id="3021" r:id="rId66"/>
    <p:sldId id="3022" r:id="rId67"/>
    <p:sldId id="3023" r:id="rId68"/>
    <p:sldId id="3054" r:id="rId69"/>
    <p:sldId id="1188" r:id="rId70"/>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C6D620-B084-494F-95B7-1B4C8E7B30CF}" v="21" dt="2025-07-20T14:26:29.7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113" d="100"/>
          <a:sy n="113" d="100"/>
        </p:scale>
        <p:origin x="114" y="792"/>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44C6D620-B084-494F-95B7-1B4C8E7B30CF}"/>
    <pc:docChg chg="undo custSel addSld delSld modSld">
      <pc:chgData name="Phil Le" userId="d56789386392244e" providerId="LiveId" clId="{44C6D620-B084-494F-95B7-1B4C8E7B30CF}" dt="2025-07-20T14:27:01.452" v="381" actId="729"/>
      <pc:docMkLst>
        <pc:docMk/>
      </pc:docMkLst>
      <pc:sldChg chg="delSp modSp add mod">
        <pc:chgData name="Phil Le" userId="d56789386392244e" providerId="LiveId" clId="{44C6D620-B084-494F-95B7-1B4C8E7B30CF}" dt="2025-07-20T14:26:18.882" v="350" actId="120"/>
        <pc:sldMkLst>
          <pc:docMk/>
          <pc:sldMk cId="0" sldId="256"/>
        </pc:sldMkLst>
        <pc:spChg chg="mod">
          <ac:chgData name="Phil Le" userId="d56789386392244e" providerId="LiveId" clId="{44C6D620-B084-494F-95B7-1B4C8E7B30CF}" dt="2025-07-20T14:26:02.860" v="346" actId="20577"/>
          <ac:spMkLst>
            <pc:docMk/>
            <pc:sldMk cId="0" sldId="256"/>
            <ac:spMk id="2050" creationId="{2EC7B0F5-BB68-D90B-BC87-365EF0244409}"/>
          </ac:spMkLst>
        </pc:spChg>
        <pc:spChg chg="del mod">
          <ac:chgData name="Phil Le" userId="d56789386392244e" providerId="LiveId" clId="{44C6D620-B084-494F-95B7-1B4C8E7B30CF}" dt="2025-07-20T14:23:59.503" v="328" actId="478"/>
          <ac:spMkLst>
            <pc:docMk/>
            <pc:sldMk cId="0" sldId="256"/>
            <ac:spMk id="2051" creationId="{43C185E0-5A74-8456-598B-5E66F0CE6311}"/>
          </ac:spMkLst>
        </pc:spChg>
        <pc:spChg chg="mod">
          <ac:chgData name="Phil Le" userId="d56789386392244e" providerId="LiveId" clId="{44C6D620-B084-494F-95B7-1B4C8E7B30CF}" dt="2025-07-20T14:26:18.882" v="350" actId="120"/>
          <ac:spMkLst>
            <pc:docMk/>
            <pc:sldMk cId="0" sldId="256"/>
            <ac:spMk id="2052" creationId="{879E70D7-D79A-B068-DCE9-07E597D8E713}"/>
          </ac:spMkLst>
        </pc:spChg>
      </pc:sldChg>
      <pc:sldChg chg="mod modShow">
        <pc:chgData name="Phil Le" userId="d56789386392244e" providerId="LiveId" clId="{44C6D620-B084-494F-95B7-1B4C8E7B30CF}" dt="2025-07-20T14:27:01.452" v="381" actId="729"/>
        <pc:sldMkLst>
          <pc:docMk/>
          <pc:sldMk cId="0" sldId="257"/>
        </pc:sldMkLst>
      </pc:sldChg>
      <pc:sldChg chg="mod modShow">
        <pc:chgData name="Phil Le" userId="d56789386392244e" providerId="LiveId" clId="{44C6D620-B084-494F-95B7-1B4C8E7B30CF}" dt="2025-07-20T14:27:01.452" v="381" actId="729"/>
        <pc:sldMkLst>
          <pc:docMk/>
          <pc:sldMk cId="1018463075" sldId="258"/>
        </pc:sldMkLst>
      </pc:sldChg>
      <pc:sldChg chg="add">
        <pc:chgData name="Phil Le" userId="d56789386392244e" providerId="LiveId" clId="{44C6D620-B084-494F-95B7-1B4C8E7B30CF}" dt="2025-07-20T14:21:17.338" v="309"/>
        <pc:sldMkLst>
          <pc:docMk/>
          <pc:sldMk cId="0" sldId="266"/>
        </pc:sldMkLst>
      </pc:sldChg>
      <pc:sldChg chg="del">
        <pc:chgData name="Phil Le" userId="d56789386392244e" providerId="LiveId" clId="{44C6D620-B084-494F-95B7-1B4C8E7B30CF}" dt="2025-07-20T14:21:08.161" v="304" actId="47"/>
        <pc:sldMkLst>
          <pc:docMk/>
          <pc:sldMk cId="0" sldId="267"/>
        </pc:sldMkLst>
      </pc:sldChg>
      <pc:sldChg chg="add">
        <pc:chgData name="Phil Le" userId="d56789386392244e" providerId="LiveId" clId="{44C6D620-B084-494F-95B7-1B4C8E7B30CF}" dt="2025-07-20T14:21:17.338" v="309"/>
        <pc:sldMkLst>
          <pc:docMk/>
          <pc:sldMk cId="3488558191" sldId="267"/>
        </pc:sldMkLst>
      </pc:sldChg>
      <pc:sldChg chg="add">
        <pc:chgData name="Phil Le" userId="d56789386392244e" providerId="LiveId" clId="{44C6D620-B084-494F-95B7-1B4C8E7B30CF}" dt="2025-07-20T14:22:57.987" v="325"/>
        <pc:sldMkLst>
          <pc:docMk/>
          <pc:sldMk cId="0" sldId="268"/>
        </pc:sldMkLst>
      </pc:sldChg>
      <pc:sldChg chg="add">
        <pc:chgData name="Phil Le" userId="d56789386392244e" providerId="LiveId" clId="{44C6D620-B084-494F-95B7-1B4C8E7B30CF}" dt="2025-07-20T14:22:57.987" v="325"/>
        <pc:sldMkLst>
          <pc:docMk/>
          <pc:sldMk cId="0" sldId="269"/>
        </pc:sldMkLst>
      </pc:sldChg>
      <pc:sldChg chg="del">
        <pc:chgData name="Phil Le" userId="d56789386392244e" providerId="LiveId" clId="{44C6D620-B084-494F-95B7-1B4C8E7B30CF}" dt="2025-07-20T14:15:56.231" v="154" actId="47"/>
        <pc:sldMkLst>
          <pc:docMk/>
          <pc:sldMk cId="696452648" sldId="271"/>
        </pc:sldMkLst>
      </pc:sldChg>
      <pc:sldChg chg="delSp modSp add mod">
        <pc:chgData name="Phil Le" userId="d56789386392244e" providerId="LiveId" clId="{44C6D620-B084-494F-95B7-1B4C8E7B30CF}" dt="2025-07-20T14:25:20.488" v="342" actId="255"/>
        <pc:sldMkLst>
          <pc:docMk/>
          <pc:sldMk cId="0" sldId="272"/>
        </pc:sldMkLst>
        <pc:spChg chg="del">
          <ac:chgData name="Phil Le" userId="d56789386392244e" providerId="LiveId" clId="{44C6D620-B084-494F-95B7-1B4C8E7B30CF}" dt="2025-07-20T14:24:13.564" v="330" actId="478"/>
          <ac:spMkLst>
            <pc:docMk/>
            <pc:sldMk cId="0" sldId="272"/>
            <ac:spMk id="3074" creationId="{90996FE1-F5C6-F430-8342-4758774AB21C}"/>
          </ac:spMkLst>
        </pc:spChg>
        <pc:spChg chg="mod">
          <ac:chgData name="Phil Le" userId="d56789386392244e" providerId="LiveId" clId="{44C6D620-B084-494F-95B7-1B4C8E7B30CF}" dt="2025-07-20T14:25:20.488" v="342" actId="255"/>
          <ac:spMkLst>
            <pc:docMk/>
            <pc:sldMk cId="0" sldId="272"/>
            <ac:spMk id="3075" creationId="{7D0A88AA-D725-4283-5EE1-88CD89121F4F}"/>
          </ac:spMkLst>
        </pc:spChg>
        <pc:spChg chg="mod">
          <ac:chgData name="Phil Le" userId="d56789386392244e" providerId="LiveId" clId="{44C6D620-B084-494F-95B7-1B4C8E7B30CF}" dt="2025-07-20T14:25:05.101" v="340" actId="20577"/>
          <ac:spMkLst>
            <pc:docMk/>
            <pc:sldMk cId="0" sldId="272"/>
            <ac:spMk id="3076" creationId="{A13DC14C-96EA-A7B4-DC09-E222A9580C2D}"/>
          </ac:spMkLst>
        </pc:spChg>
      </pc:sldChg>
      <pc:sldChg chg="del">
        <pc:chgData name="Phil Le" userId="d56789386392244e" providerId="LiveId" clId="{44C6D620-B084-494F-95B7-1B4C8E7B30CF}" dt="2025-07-20T14:22:52.456" v="322" actId="47"/>
        <pc:sldMkLst>
          <pc:docMk/>
          <pc:sldMk cId="2447029198" sldId="272"/>
        </pc:sldMkLst>
      </pc:sldChg>
      <pc:sldChg chg="add">
        <pc:chgData name="Phil Le" userId="d56789386392244e" providerId="LiveId" clId="{44C6D620-B084-494F-95B7-1B4C8E7B30CF}" dt="2025-07-20T14:16:03.042" v="155"/>
        <pc:sldMkLst>
          <pc:docMk/>
          <pc:sldMk cId="3404338821" sldId="273"/>
        </pc:sldMkLst>
      </pc:sldChg>
      <pc:sldChg chg="add">
        <pc:chgData name="Phil Le" userId="d56789386392244e" providerId="LiveId" clId="{44C6D620-B084-494F-95B7-1B4C8E7B30CF}" dt="2025-07-20T14:16:03.042" v="155"/>
        <pc:sldMkLst>
          <pc:docMk/>
          <pc:sldMk cId="750732462" sldId="274"/>
        </pc:sldMkLst>
      </pc:sldChg>
      <pc:sldChg chg="del">
        <pc:chgData name="Phil Le" userId="d56789386392244e" providerId="LiveId" clId="{44C6D620-B084-494F-95B7-1B4C8E7B30CF}" dt="2025-07-20T14:21:09.080" v="305" actId="47"/>
        <pc:sldMkLst>
          <pc:docMk/>
          <pc:sldMk cId="0" sldId="275"/>
        </pc:sldMkLst>
      </pc:sldChg>
      <pc:sldChg chg="add">
        <pc:chgData name="Phil Le" userId="d56789386392244e" providerId="LiveId" clId="{44C6D620-B084-494F-95B7-1B4C8E7B30CF}" dt="2025-07-20T14:16:03.042" v="155"/>
        <pc:sldMkLst>
          <pc:docMk/>
          <pc:sldMk cId="415151445" sldId="276"/>
        </pc:sldMkLst>
      </pc:sldChg>
      <pc:sldChg chg="add">
        <pc:chgData name="Phil Le" userId="d56789386392244e" providerId="LiveId" clId="{44C6D620-B084-494F-95B7-1B4C8E7B30CF}" dt="2025-07-20T14:16:03.042" v="155"/>
        <pc:sldMkLst>
          <pc:docMk/>
          <pc:sldMk cId="1476958376" sldId="277"/>
        </pc:sldMkLst>
      </pc:sldChg>
      <pc:sldChg chg="del">
        <pc:chgData name="Phil Le" userId="d56789386392244e" providerId="LiveId" clId="{44C6D620-B084-494F-95B7-1B4C8E7B30CF}" dt="2025-07-20T14:21:11.223" v="306" actId="47"/>
        <pc:sldMkLst>
          <pc:docMk/>
          <pc:sldMk cId="2318022359" sldId="287"/>
        </pc:sldMkLst>
      </pc:sldChg>
      <pc:sldChg chg="del">
        <pc:chgData name="Phil Le" userId="d56789386392244e" providerId="LiveId" clId="{44C6D620-B084-494F-95B7-1B4C8E7B30CF}" dt="2025-07-20T14:21:12.224" v="307" actId="47"/>
        <pc:sldMkLst>
          <pc:docMk/>
          <pc:sldMk cId="285286983" sldId="288"/>
        </pc:sldMkLst>
      </pc:sldChg>
      <pc:sldChg chg="del">
        <pc:chgData name="Phil Le" userId="d56789386392244e" providerId="LiveId" clId="{44C6D620-B084-494F-95B7-1B4C8E7B30CF}" dt="2025-07-20T14:21:13.310" v="308" actId="47"/>
        <pc:sldMkLst>
          <pc:docMk/>
          <pc:sldMk cId="101626392" sldId="289"/>
        </pc:sldMkLst>
      </pc:sldChg>
      <pc:sldChg chg="modSp mod">
        <pc:chgData name="Phil Le" userId="d56789386392244e" providerId="LiveId" clId="{44C6D620-B084-494F-95B7-1B4C8E7B30CF}" dt="2025-07-20T14:12:29.756" v="152" actId="20577"/>
        <pc:sldMkLst>
          <pc:docMk/>
          <pc:sldMk cId="0" sldId="1608"/>
        </pc:sldMkLst>
        <pc:spChg chg="mod">
          <ac:chgData name="Phil Le" userId="d56789386392244e" providerId="LiveId" clId="{44C6D620-B084-494F-95B7-1B4C8E7B30CF}" dt="2025-07-20T14:12:29.756" v="152" actId="20577"/>
          <ac:spMkLst>
            <pc:docMk/>
            <pc:sldMk cId="0" sldId="1608"/>
            <ac:spMk id="2050" creationId="{00000000-0000-0000-0000-000000000000}"/>
          </ac:spMkLst>
        </pc:spChg>
      </pc:sldChg>
      <pc:sldChg chg="modSp mod">
        <pc:chgData name="Phil Le" userId="d56789386392244e" providerId="LiveId" clId="{44C6D620-B084-494F-95B7-1B4C8E7B30CF}" dt="2025-07-20T14:17:02.645" v="207" actId="20577"/>
        <pc:sldMkLst>
          <pc:docMk/>
          <pc:sldMk cId="0" sldId="1860"/>
        </pc:sldMkLst>
        <pc:spChg chg="mod">
          <ac:chgData name="Phil Le" userId="d56789386392244e" providerId="LiveId" clId="{44C6D620-B084-494F-95B7-1B4C8E7B30CF}" dt="2025-07-20T14:17:02.645" v="207" actId="20577"/>
          <ac:spMkLst>
            <pc:docMk/>
            <pc:sldMk cId="0" sldId="1860"/>
            <ac:spMk id="27650" creationId="{00000000-0000-0000-0000-000000000000}"/>
          </ac:spMkLst>
        </pc:spChg>
      </pc:sldChg>
      <pc:sldChg chg="modSp mod">
        <pc:chgData name="Phil Le" userId="d56789386392244e" providerId="LiveId" clId="{44C6D620-B084-494F-95B7-1B4C8E7B30CF}" dt="2025-07-20T14:18:29.919" v="276" actId="207"/>
        <pc:sldMkLst>
          <pc:docMk/>
          <pc:sldMk cId="0" sldId="2052"/>
        </pc:sldMkLst>
        <pc:spChg chg="mod">
          <ac:chgData name="Phil Le" userId="d56789386392244e" providerId="LiveId" clId="{44C6D620-B084-494F-95B7-1B4C8E7B30CF}" dt="2025-07-20T14:18:29.919" v="276" actId="207"/>
          <ac:spMkLst>
            <pc:docMk/>
            <pc:sldMk cId="0" sldId="2052"/>
            <ac:spMk id="4" creationId="{00000000-0000-0000-0000-000000000000}"/>
          </ac:spMkLst>
        </pc:spChg>
      </pc:sldChg>
      <pc:sldChg chg="modSp mod">
        <pc:chgData name="Phil Le" userId="d56789386392244e" providerId="LiveId" clId="{44C6D620-B084-494F-95B7-1B4C8E7B30CF}" dt="2025-07-20T14:18:58.044" v="285" actId="20577"/>
        <pc:sldMkLst>
          <pc:docMk/>
          <pc:sldMk cId="2357971545" sldId="2188"/>
        </pc:sldMkLst>
        <pc:spChg chg="mod">
          <ac:chgData name="Phil Le" userId="d56789386392244e" providerId="LiveId" clId="{44C6D620-B084-494F-95B7-1B4C8E7B30CF}" dt="2025-07-20T14:18:58.044" v="285" actId="20577"/>
          <ac:spMkLst>
            <pc:docMk/>
            <pc:sldMk cId="2357971545" sldId="2188"/>
            <ac:spMk id="2" creationId="{00000000-0000-0000-0000-000000000000}"/>
          </ac:spMkLst>
        </pc:spChg>
      </pc:sldChg>
      <pc:sldChg chg="modSp mod">
        <pc:chgData name="Phil Le" userId="d56789386392244e" providerId="LiveId" clId="{44C6D620-B084-494F-95B7-1B4C8E7B30CF}" dt="2025-07-20T14:21:46.372" v="318" actId="20577"/>
        <pc:sldMkLst>
          <pc:docMk/>
          <pc:sldMk cId="279789595" sldId="2845"/>
        </pc:sldMkLst>
        <pc:spChg chg="mod">
          <ac:chgData name="Phil Le" userId="d56789386392244e" providerId="LiveId" clId="{44C6D620-B084-494F-95B7-1B4C8E7B30CF}" dt="2025-07-20T14:21:46.372" v="318" actId="20577"/>
          <ac:spMkLst>
            <pc:docMk/>
            <pc:sldMk cId="279789595" sldId="2845"/>
            <ac:spMk id="98306" creationId="{00000000-0000-0000-0000-000000000000}"/>
          </ac:spMkLst>
        </pc:spChg>
      </pc:sldChg>
      <pc:sldChg chg="modSp mod">
        <pc:chgData name="Phil Le" userId="d56789386392244e" providerId="LiveId" clId="{44C6D620-B084-494F-95B7-1B4C8E7B30CF}" dt="2025-07-20T14:19:23.276" v="303" actId="20577"/>
        <pc:sldMkLst>
          <pc:docMk/>
          <pc:sldMk cId="2680786838" sldId="2973"/>
        </pc:sldMkLst>
        <pc:spChg chg="mod">
          <ac:chgData name="Phil Le" userId="d56789386392244e" providerId="LiveId" clId="{44C6D620-B084-494F-95B7-1B4C8E7B30CF}" dt="2025-07-20T14:19:23.276" v="303" actId="20577"/>
          <ac:spMkLst>
            <pc:docMk/>
            <pc:sldMk cId="2680786838" sldId="2973"/>
            <ac:spMk id="83970" creationId="{00000000-0000-0000-0000-000000000000}"/>
          </ac:spMkLst>
        </pc:spChg>
      </pc:sldChg>
      <pc:sldChg chg="mod modShow">
        <pc:chgData name="Phil Le" userId="d56789386392244e" providerId="LiveId" clId="{44C6D620-B084-494F-95B7-1B4C8E7B30CF}" dt="2025-07-20T14:27:01.452" v="381" actId="729"/>
        <pc:sldMkLst>
          <pc:docMk/>
          <pc:sldMk cId="209142806" sldId="3052"/>
        </pc:sldMkLst>
      </pc:sldChg>
      <pc:sldChg chg="del">
        <pc:chgData name="Phil Le" userId="d56789386392244e" providerId="LiveId" clId="{44C6D620-B084-494F-95B7-1B4C8E7B30CF}" dt="2025-07-20T14:15:55.543" v="153" actId="47"/>
        <pc:sldMkLst>
          <pc:docMk/>
          <pc:sldMk cId="0" sldId="3098"/>
        </pc:sldMkLst>
      </pc:sldChg>
      <pc:sldChg chg="del">
        <pc:chgData name="Phil Le" userId="d56789386392244e" providerId="LiveId" clId="{44C6D620-B084-494F-95B7-1B4C8E7B30CF}" dt="2025-07-20T14:22:49.353" v="319" actId="47"/>
        <pc:sldMkLst>
          <pc:docMk/>
          <pc:sldMk cId="0" sldId="3099"/>
        </pc:sldMkLst>
      </pc:sldChg>
      <pc:sldChg chg="del">
        <pc:chgData name="Phil Le" userId="d56789386392244e" providerId="LiveId" clId="{44C6D620-B084-494F-95B7-1B4C8E7B30CF}" dt="2025-07-20T14:22:50.425" v="320" actId="47"/>
        <pc:sldMkLst>
          <pc:docMk/>
          <pc:sldMk cId="2996642886" sldId="3100"/>
        </pc:sldMkLst>
      </pc:sldChg>
      <pc:sldChg chg="del">
        <pc:chgData name="Phil Le" userId="d56789386392244e" providerId="LiveId" clId="{44C6D620-B084-494F-95B7-1B4C8E7B30CF}" dt="2025-07-20T14:22:54.535" v="324" actId="47"/>
        <pc:sldMkLst>
          <pc:docMk/>
          <pc:sldMk cId="3606281561" sldId="3101"/>
        </pc:sldMkLst>
      </pc:sldChg>
      <pc:sldChg chg="del">
        <pc:chgData name="Phil Le" userId="d56789386392244e" providerId="LiveId" clId="{44C6D620-B084-494F-95B7-1B4C8E7B30CF}" dt="2025-07-20T14:22:51.528" v="321" actId="47"/>
        <pc:sldMkLst>
          <pc:docMk/>
          <pc:sldMk cId="362400300" sldId="3102"/>
        </pc:sldMkLst>
      </pc:sldChg>
      <pc:sldChg chg="del">
        <pc:chgData name="Phil Le" userId="d56789386392244e" providerId="LiveId" clId="{44C6D620-B084-494F-95B7-1B4C8E7B30CF}" dt="2025-07-20T14:22:53.272" v="323" actId="47"/>
        <pc:sldMkLst>
          <pc:docMk/>
          <pc:sldMk cId="2134559498" sldId="3103"/>
        </pc:sldMkLst>
      </pc:sldChg>
      <pc:sldChg chg="add">
        <pc:chgData name="Phil Le" userId="d56789386392244e" providerId="LiveId" clId="{44C6D620-B084-494F-95B7-1B4C8E7B30CF}" dt="2025-07-20T14:16:03.042" v="155"/>
        <pc:sldMkLst>
          <pc:docMk/>
          <pc:sldMk cId="0" sldId="3104"/>
        </pc:sldMkLst>
      </pc:sldChg>
      <pc:sldChg chg="add">
        <pc:chgData name="Phil Le" userId="d56789386392244e" providerId="LiveId" clId="{44C6D620-B084-494F-95B7-1B4C8E7B30CF}" dt="2025-07-20T14:16:03.042" v="155"/>
        <pc:sldMkLst>
          <pc:docMk/>
          <pc:sldMk cId="3860031031" sldId="3105"/>
        </pc:sldMkLst>
      </pc:sldChg>
      <pc:sldChg chg="add">
        <pc:chgData name="Phil Le" userId="d56789386392244e" providerId="LiveId" clId="{44C6D620-B084-494F-95B7-1B4C8E7B30CF}" dt="2025-07-20T14:22:57.987" v="325"/>
        <pc:sldMkLst>
          <pc:docMk/>
          <pc:sldMk cId="0" sldId="3106"/>
        </pc:sldMkLst>
      </pc:sldChg>
      <pc:sldChg chg="add">
        <pc:chgData name="Phil Le" userId="d56789386392244e" providerId="LiveId" clId="{44C6D620-B084-494F-95B7-1B4C8E7B30CF}" dt="2025-07-20T14:22:57.987" v="325"/>
        <pc:sldMkLst>
          <pc:docMk/>
          <pc:sldMk cId="0" sldId="3107"/>
        </pc:sldMkLst>
      </pc:sldChg>
      <pc:sldChg chg="modSp add mod">
        <pc:chgData name="Phil Le" userId="d56789386392244e" providerId="LiveId" clId="{44C6D620-B084-494F-95B7-1B4C8E7B30CF}" dt="2025-07-20T14:26:45.324" v="380" actId="20577"/>
        <pc:sldMkLst>
          <pc:docMk/>
          <pc:sldMk cId="679273175" sldId="3108"/>
        </pc:sldMkLst>
        <pc:spChg chg="mod">
          <ac:chgData name="Phil Le" userId="d56789386392244e" providerId="LiveId" clId="{44C6D620-B084-494F-95B7-1B4C8E7B30CF}" dt="2025-07-20T14:26:45.324" v="380" actId="20577"/>
          <ac:spMkLst>
            <pc:docMk/>
            <pc:sldMk cId="679273175" sldId="3108"/>
            <ac:spMk id="117762" creationId="{F28B6F19-4DC5-52C1-A8B9-EBBC51C9026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61</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62</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11</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16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I Heard The Voice of Jesus</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15</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He who does justice</a:t>
            </a:r>
            <a:r>
              <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Only In God</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There Is A Longing</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We Are The Light of the World</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10</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11</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Rectangle 7"/>
          <p:cNvSpPr>
            <a:spLocks noChangeArrowheads="1"/>
          </p:cNvSpPr>
          <p:nvPr/>
        </p:nvSpPr>
        <p:spPr bwMode="auto">
          <a:xfrm>
            <a:off x="228600" y="66005"/>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cs typeface="Arial" charset="0"/>
              </a:defRPr>
            </a:lvl1pPr>
            <a:lvl2pPr algn="ctr">
              <a:defRPr sz="4400">
                <a:solidFill>
                  <a:schemeClr val="tx2"/>
                </a:solidFill>
                <a:latin typeface="Arial" charset="0"/>
                <a:cs typeface="Arial" charset="0"/>
              </a:defRPr>
            </a:lvl2pPr>
            <a:lvl3pPr algn="ctr">
              <a:defRPr sz="4400">
                <a:solidFill>
                  <a:schemeClr val="tx2"/>
                </a:solidFill>
                <a:latin typeface="Arial" charset="0"/>
                <a:cs typeface="Arial" charset="0"/>
              </a:defRPr>
            </a:lvl3pPr>
            <a:lvl4pPr algn="ctr">
              <a:defRPr sz="4400">
                <a:solidFill>
                  <a:schemeClr val="tx2"/>
                </a:solidFill>
                <a:latin typeface="Arial" charset="0"/>
                <a:cs typeface="Arial" charset="0"/>
              </a:defRPr>
            </a:lvl4pPr>
            <a:lvl5pPr algn="ctr">
              <a:defRPr sz="4400">
                <a:solidFill>
                  <a:schemeClr val="tx2"/>
                </a:solidFill>
                <a:latin typeface="Arial" charset="0"/>
                <a:cs typeface="Arial" charset="0"/>
              </a:defRPr>
            </a:lvl5pPr>
            <a:lvl6pPr marL="457200" algn="ctr" fontAlgn="base">
              <a:spcBef>
                <a:spcPct val="0"/>
              </a:spcBef>
              <a:spcAft>
                <a:spcPct val="0"/>
              </a:spcAft>
              <a:defRPr sz="4400">
                <a:solidFill>
                  <a:schemeClr val="tx2"/>
                </a:solidFill>
                <a:latin typeface="Arial" charset="0"/>
                <a:cs typeface="Arial" charset="0"/>
              </a:defRPr>
            </a:lvl6pPr>
            <a:lvl7pPr marL="914400" algn="ctr" fontAlgn="base">
              <a:spcBef>
                <a:spcPct val="0"/>
              </a:spcBef>
              <a:spcAft>
                <a:spcPct val="0"/>
              </a:spcAft>
              <a:defRPr sz="4400">
                <a:solidFill>
                  <a:schemeClr val="tx2"/>
                </a:solidFill>
                <a:latin typeface="Arial" charset="0"/>
                <a:cs typeface="Arial" charset="0"/>
              </a:defRPr>
            </a:lvl7pPr>
            <a:lvl8pPr marL="1371600" algn="ctr" fontAlgn="base">
              <a:spcBef>
                <a:spcPct val="0"/>
              </a:spcBef>
              <a:spcAft>
                <a:spcPct val="0"/>
              </a:spcAft>
              <a:defRPr sz="4400">
                <a:solidFill>
                  <a:schemeClr val="tx2"/>
                </a:solidFill>
                <a:latin typeface="Arial" charset="0"/>
                <a:cs typeface="Arial" charset="0"/>
              </a:defRPr>
            </a:lvl8pPr>
            <a:lvl9pPr marL="1828800" algn="ctr" fontAlgn="base">
              <a:spcBef>
                <a:spcPct val="0"/>
              </a:spcBef>
              <a:spcAft>
                <a:spcPct val="0"/>
              </a:spcAft>
              <a:defRPr sz="4400">
                <a:solidFill>
                  <a:schemeClr val="tx2"/>
                </a:solidFill>
                <a:latin typeface="Arial" charset="0"/>
                <a:cs typeface="Arial" charset="0"/>
              </a:defRPr>
            </a:lvl9pPr>
          </a:lstStyle>
          <a:p>
            <a:pPr algn="l"/>
            <a:r>
              <a:rPr lang="en-US" altLang="en-US" sz="4000" dirty="0"/>
              <a:t> </a:t>
            </a:r>
            <a:br>
              <a:rPr lang="en-US" altLang="en-US" sz="4000" dirty="0"/>
            </a:br>
            <a:br>
              <a:rPr lang="en-US" altLang="en-US" sz="3200" b="1" i="1" dirty="0"/>
            </a:br>
            <a:br>
              <a:rPr lang="en-US" altLang="en-US" sz="3200" b="1" i="1" dirty="0"/>
            </a:br>
            <a:br>
              <a:rPr lang="en-US" altLang="en-US" sz="3200" b="1" i="1" dirty="0"/>
            </a:br>
            <a:br>
              <a:rPr lang="en-US" altLang="en-US" sz="3200" b="1" i="1" dirty="0"/>
            </a:br>
            <a:r>
              <a:rPr lang="en-US" dirty="0">
                <a:solidFill>
                  <a:srgbClr val="FFFF00"/>
                </a:solidFill>
              </a:rPr>
              <a:t>1a.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heard the voice of Jesus say, “Come unto me and rest;</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lay down, O weary one, lay down Thy head upon my breast.”</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6000" dirty="0">
                <a:latin typeface="Times New Roman" pitchFamily="18" charset="0"/>
              </a:rPr>
            </a:br>
            <a:br>
              <a:rPr lang="en-US" altLang="en-US" sz="5400" b="1" dirty="0">
                <a:latin typeface="Times New Roman" pitchFamily="18" charset="0"/>
              </a:rPr>
            </a:br>
            <a:br>
              <a:rPr lang="en-US" altLang="en-US" sz="2000" dirty="0"/>
            </a:br>
            <a:endParaRPr lang="en-US" alt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15 </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He who does justice</a:t>
            </a:r>
            <a:endParaRPr lang="en-US" altLang="en-US" sz="1800" b="1" dirty="0">
              <a:solidFill>
                <a:srgbClr val="FFFF00"/>
              </a:solidFill>
              <a:latin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15</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He who does justice will live in the presence of the Lord.</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Blessed are they who have kept the word with a generous heart and yield a harvest through perseverance.</a:t>
            </a:r>
          </a:p>
        </p:txBody>
      </p:sp>
    </p:spTree>
    <p:extLst>
      <p:ext uri="{BB962C8B-B14F-4D97-AF65-F5344CB8AC3E}">
        <p14:creationId xmlns:p14="http://schemas.microsoft.com/office/powerpoint/2010/main" val="2357971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25</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26</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27</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28</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29</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Rectangle 7"/>
          <p:cNvSpPr>
            <a:spLocks noChangeArrowheads="1"/>
          </p:cNvSpPr>
          <p:nvPr/>
        </p:nvSpPr>
        <p:spPr bwMode="auto">
          <a:xfrm>
            <a:off x="228600" y="66005"/>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cs typeface="Arial" charset="0"/>
              </a:defRPr>
            </a:lvl1pPr>
            <a:lvl2pPr algn="ctr">
              <a:defRPr sz="4400">
                <a:solidFill>
                  <a:schemeClr val="tx2"/>
                </a:solidFill>
                <a:latin typeface="Arial" charset="0"/>
                <a:cs typeface="Arial" charset="0"/>
              </a:defRPr>
            </a:lvl2pPr>
            <a:lvl3pPr algn="ctr">
              <a:defRPr sz="4400">
                <a:solidFill>
                  <a:schemeClr val="tx2"/>
                </a:solidFill>
                <a:latin typeface="Arial" charset="0"/>
                <a:cs typeface="Arial" charset="0"/>
              </a:defRPr>
            </a:lvl3pPr>
            <a:lvl4pPr algn="ctr">
              <a:defRPr sz="4400">
                <a:solidFill>
                  <a:schemeClr val="tx2"/>
                </a:solidFill>
                <a:latin typeface="Arial" charset="0"/>
                <a:cs typeface="Arial" charset="0"/>
              </a:defRPr>
            </a:lvl4pPr>
            <a:lvl5pPr algn="ctr">
              <a:defRPr sz="4400">
                <a:solidFill>
                  <a:schemeClr val="tx2"/>
                </a:solidFill>
                <a:latin typeface="Arial" charset="0"/>
                <a:cs typeface="Arial" charset="0"/>
              </a:defRPr>
            </a:lvl5pPr>
            <a:lvl6pPr marL="457200" algn="ctr" fontAlgn="base">
              <a:spcBef>
                <a:spcPct val="0"/>
              </a:spcBef>
              <a:spcAft>
                <a:spcPct val="0"/>
              </a:spcAft>
              <a:defRPr sz="4400">
                <a:solidFill>
                  <a:schemeClr val="tx2"/>
                </a:solidFill>
                <a:latin typeface="Arial" charset="0"/>
                <a:cs typeface="Arial" charset="0"/>
              </a:defRPr>
            </a:lvl6pPr>
            <a:lvl7pPr marL="914400" algn="ctr" fontAlgn="base">
              <a:spcBef>
                <a:spcPct val="0"/>
              </a:spcBef>
              <a:spcAft>
                <a:spcPct val="0"/>
              </a:spcAft>
              <a:defRPr sz="4400">
                <a:solidFill>
                  <a:schemeClr val="tx2"/>
                </a:solidFill>
                <a:latin typeface="Arial" charset="0"/>
                <a:cs typeface="Arial" charset="0"/>
              </a:defRPr>
            </a:lvl7pPr>
            <a:lvl8pPr marL="1371600" algn="ctr" fontAlgn="base">
              <a:spcBef>
                <a:spcPct val="0"/>
              </a:spcBef>
              <a:spcAft>
                <a:spcPct val="0"/>
              </a:spcAft>
              <a:defRPr sz="4400">
                <a:solidFill>
                  <a:schemeClr val="tx2"/>
                </a:solidFill>
                <a:latin typeface="Arial" charset="0"/>
                <a:cs typeface="Arial" charset="0"/>
              </a:defRPr>
            </a:lvl8pPr>
            <a:lvl9pPr marL="1828800" algn="ctr" fontAlgn="base">
              <a:spcBef>
                <a:spcPct val="0"/>
              </a:spcBef>
              <a:spcAft>
                <a:spcPct val="0"/>
              </a:spcAft>
              <a:defRPr sz="4400">
                <a:solidFill>
                  <a:schemeClr val="tx2"/>
                </a:solidFill>
                <a:latin typeface="Arial" charset="0"/>
                <a:cs typeface="Arial" charset="0"/>
              </a:defRPr>
            </a:lvl9pPr>
          </a:lstStyle>
          <a:p>
            <a:pPr algn="l"/>
            <a:r>
              <a:rPr lang="en-US" altLang="en-US" sz="4000" dirty="0"/>
              <a:t> </a:t>
            </a:r>
            <a:br>
              <a:rPr lang="en-US" altLang="en-US" sz="4000" dirty="0"/>
            </a:br>
            <a:br>
              <a:rPr lang="en-US" altLang="en-US" sz="3200" b="1" i="1" dirty="0"/>
            </a:br>
            <a:br>
              <a:rPr lang="en-US" altLang="en-US" sz="3200" b="1" i="1" dirty="0"/>
            </a:br>
            <a:br>
              <a:rPr lang="en-US" altLang="en-US" sz="3200" b="1" i="1" dirty="0"/>
            </a:br>
            <a:br>
              <a:rPr lang="en-US" altLang="en-US" sz="3200" b="1" i="1" dirty="0"/>
            </a:br>
            <a:r>
              <a:rPr lang="en-US" dirty="0">
                <a:solidFill>
                  <a:srgbClr val="FFFF00"/>
                </a:solidFill>
              </a:rPr>
              <a:t>1b.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I came to Jesus as I was,</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so weary, worn, and sad;</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found him in a resting place,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and he has made me glad.</a:t>
            </a:r>
            <a:br>
              <a:rPr lang="en-US" alt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b="1" dirty="0"/>
            </a:br>
            <a:br>
              <a:rPr lang="en-US" altLang="en-US" sz="6000" dirty="0">
                <a:latin typeface="Times New Roman" pitchFamily="18" charset="0"/>
              </a:rPr>
            </a:br>
            <a:br>
              <a:rPr lang="en-US" altLang="en-US" sz="5400" b="1" dirty="0">
                <a:latin typeface="Times New Roman" pitchFamily="18" charset="0"/>
              </a:rPr>
            </a:br>
            <a:br>
              <a:rPr lang="en-US" altLang="en-US" sz="2000" dirty="0"/>
            </a:br>
            <a:endParaRPr lang="en-US" altLang="en-US" sz="2000" dirty="0"/>
          </a:p>
        </p:txBody>
      </p:sp>
    </p:spTree>
    <p:extLst>
      <p:ext uri="{BB962C8B-B14F-4D97-AF65-F5344CB8AC3E}">
        <p14:creationId xmlns:p14="http://schemas.microsoft.com/office/powerpoint/2010/main" val="38600310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30</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32</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34</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35</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Only In God</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2576732"/>
            <a:ext cx="8763000" cy="2400300"/>
          </a:xfrm>
          <a:noFill/>
        </p:spPr>
        <p:txBody>
          <a:bodyPr/>
          <a:lstStyle/>
          <a:p>
            <a:pPr algn="l" eaLnBrk="1" hangingPunct="1"/>
            <a:r>
              <a:rPr lang="en-US" altLang="en-US" sz="2800" i="1" dirty="0">
                <a:solidFill>
                  <a:srgbClr val="FFFF00"/>
                </a:solidFill>
                <a:latin typeface="Times New Roman" pitchFamily="18" charset="0"/>
              </a:rPr>
              <a:t>refrain:</a:t>
            </a:r>
            <a:r>
              <a:rPr lang="en-US" altLang="en-US" sz="2800" b="1" dirty="0">
                <a:solidFill>
                  <a:srgbClr val="FFFF00"/>
                </a:solidFill>
                <a:latin typeface="Tahoma" pitchFamily="34" charset="0"/>
              </a:rPr>
              <a:t> </a:t>
            </a:r>
            <a:r>
              <a:rPr lang="en-US" sz="4000" b="1" dirty="0">
                <a:solidFill>
                  <a:schemeClr val="bg1"/>
                </a:solidFill>
                <a:latin typeface="Tahoma" pitchFamily="34" charset="0"/>
                <a:ea typeface="Tahoma" pitchFamily="34" charset="0"/>
                <a:cs typeface="Tahoma" pitchFamily="34" charset="0"/>
              </a:rPr>
              <a:t>My stronghold my Savior</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I shall not be afraid at all</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My stronghold my Savior</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I shall not be moved</a:t>
            </a:r>
            <a:endParaRPr lang="en-US" altLang="en-US" sz="4000" b="1" dirty="0">
              <a:solidFill>
                <a:schemeClr val="bg1"/>
              </a:solidFill>
              <a:latin typeface="Tahoma" pitchFamily="34" charset="0"/>
              <a:ea typeface="Tahoma" pitchFamily="34" charset="0"/>
              <a:cs typeface="Tahoma" pitchFamily="34" charset="0"/>
            </a:endParaRPr>
          </a:p>
        </p:txBody>
      </p:sp>
      <p:sp>
        <p:nvSpPr>
          <p:cNvPr id="3" name="Rectangle 2"/>
          <p:cNvSpPr txBox="1">
            <a:spLocks noChangeArrowheads="1"/>
          </p:cNvSpPr>
          <p:nvPr/>
        </p:nvSpPr>
        <p:spPr bwMode="auto">
          <a:xfrm>
            <a:off x="15241" y="34290"/>
            <a:ext cx="9144001"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r>
              <a:rPr lang="en-US" altLang="en-US" sz="3200" b="1" kern="0" dirty="0">
                <a:solidFill>
                  <a:srgbClr val="FFFF00"/>
                </a:solidFill>
                <a:latin typeface="Tahoma" pitchFamily="34" charset="0"/>
              </a:rPr>
              <a:t>1. </a:t>
            </a:r>
            <a:r>
              <a:rPr lang="en-US" sz="4000" b="1" dirty="0">
                <a:solidFill>
                  <a:schemeClr val="bg1"/>
                </a:solidFill>
                <a:latin typeface="Tahoma" pitchFamily="34" charset="0"/>
                <a:ea typeface="Tahoma" pitchFamily="34" charset="0"/>
                <a:cs typeface="Tahoma" pitchFamily="34" charset="0"/>
              </a:rPr>
              <a:t>Only in God is my soul at rest</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In Him comes my salvation</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He only is my Rock</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My strength and my salvation</a:t>
            </a:r>
            <a:endParaRPr lang="en-US" altLang="en-US" sz="4000" b="1" kern="0" dirty="0">
              <a:solidFill>
                <a:schemeClr val="bg1"/>
              </a:solidFill>
              <a:latin typeface="Tahoma" pitchFamily="34" charset="0"/>
              <a:ea typeface="Tahoma" pitchFamily="34" charset="0"/>
              <a:cs typeface="Tahoma"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 y="2548890"/>
            <a:ext cx="8763000" cy="2400300"/>
          </a:xfrm>
          <a:noFill/>
        </p:spPr>
        <p:txBody>
          <a:bodyPr/>
          <a:lstStyle/>
          <a:p>
            <a:pPr algn="l" eaLnBrk="1" hangingPunct="1"/>
            <a:r>
              <a:rPr lang="en-US" altLang="en-US" sz="2800" i="1" dirty="0">
                <a:solidFill>
                  <a:srgbClr val="FFFF00"/>
                </a:solidFill>
                <a:latin typeface="Times New Roman" pitchFamily="18" charset="0"/>
              </a:rPr>
              <a:t>refrain:</a:t>
            </a:r>
            <a:r>
              <a:rPr lang="en-US" altLang="en-US" sz="2800" b="1" dirty="0">
                <a:solidFill>
                  <a:srgbClr val="FFFF00"/>
                </a:solidFill>
                <a:latin typeface="Tahoma" pitchFamily="34" charset="0"/>
              </a:rPr>
              <a:t> </a:t>
            </a:r>
            <a:r>
              <a:rPr lang="en-US" sz="3600" b="1" dirty="0">
                <a:solidFill>
                  <a:schemeClr val="bg1"/>
                </a:solidFill>
                <a:latin typeface="Tahoma" pitchFamily="34" charset="0"/>
                <a:ea typeface="Tahoma" pitchFamily="34" charset="0"/>
                <a:cs typeface="Tahoma" pitchFamily="34" charset="0"/>
              </a:rPr>
              <a:t>My stronghold my Savior</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I shall not be afraid at all</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My stronghold my Savior</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I shall not be moved</a:t>
            </a:r>
            <a:endParaRPr lang="en-US" altLang="en-US" sz="3600" b="1" dirty="0">
              <a:solidFill>
                <a:schemeClr val="bg1"/>
              </a:solidFill>
              <a:latin typeface="Tahoma" pitchFamily="34" charset="0"/>
              <a:ea typeface="Tahoma" pitchFamily="34" charset="0"/>
              <a:cs typeface="Tahoma" pitchFamily="34" charset="0"/>
            </a:endParaRPr>
          </a:p>
        </p:txBody>
      </p:sp>
      <p:sp>
        <p:nvSpPr>
          <p:cNvPr id="3" name="Rectangle 2"/>
          <p:cNvSpPr txBox="1">
            <a:spLocks noChangeArrowheads="1"/>
          </p:cNvSpPr>
          <p:nvPr/>
        </p:nvSpPr>
        <p:spPr bwMode="auto">
          <a:xfrm>
            <a:off x="15241" y="34290"/>
            <a:ext cx="9433559"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r>
              <a:rPr lang="en-US" altLang="en-US" sz="3200" b="1" kern="0" dirty="0">
                <a:solidFill>
                  <a:srgbClr val="FFFF00"/>
                </a:solidFill>
                <a:latin typeface="Tahoma" pitchFamily="34" charset="0"/>
              </a:rPr>
              <a:t>2. </a:t>
            </a:r>
            <a:r>
              <a:rPr lang="en-US" sz="3600" b="1" dirty="0">
                <a:solidFill>
                  <a:schemeClr val="bg1"/>
                </a:solidFill>
                <a:latin typeface="Tahoma" pitchFamily="34" charset="0"/>
                <a:ea typeface="Tahoma" pitchFamily="34" charset="0"/>
                <a:cs typeface="Tahoma" pitchFamily="34" charset="0"/>
              </a:rPr>
              <a:t>Only in God is found safety</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When the enemy pursues me</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Only in God is found glory</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When I am found meek and found lowly</a:t>
            </a:r>
            <a:endParaRPr lang="en-US" altLang="en-US" sz="3600" b="1" kern="0"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4885581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Rectangle 7"/>
          <p:cNvSpPr>
            <a:spLocks noChangeArrowheads="1"/>
          </p:cNvSpPr>
          <p:nvPr/>
        </p:nvSpPr>
        <p:spPr bwMode="auto">
          <a:xfrm>
            <a:off x="228600" y="66005"/>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cs typeface="Arial" charset="0"/>
              </a:defRPr>
            </a:lvl1pPr>
            <a:lvl2pPr algn="ctr">
              <a:defRPr sz="4400">
                <a:solidFill>
                  <a:schemeClr val="tx2"/>
                </a:solidFill>
                <a:latin typeface="Arial" charset="0"/>
                <a:cs typeface="Arial" charset="0"/>
              </a:defRPr>
            </a:lvl2pPr>
            <a:lvl3pPr algn="ctr">
              <a:defRPr sz="4400">
                <a:solidFill>
                  <a:schemeClr val="tx2"/>
                </a:solidFill>
                <a:latin typeface="Arial" charset="0"/>
                <a:cs typeface="Arial" charset="0"/>
              </a:defRPr>
            </a:lvl3pPr>
            <a:lvl4pPr algn="ctr">
              <a:defRPr sz="4400">
                <a:solidFill>
                  <a:schemeClr val="tx2"/>
                </a:solidFill>
                <a:latin typeface="Arial" charset="0"/>
                <a:cs typeface="Arial" charset="0"/>
              </a:defRPr>
            </a:lvl4pPr>
            <a:lvl5pPr algn="ctr">
              <a:defRPr sz="4400">
                <a:solidFill>
                  <a:schemeClr val="tx2"/>
                </a:solidFill>
                <a:latin typeface="Arial" charset="0"/>
                <a:cs typeface="Arial" charset="0"/>
              </a:defRPr>
            </a:lvl5pPr>
            <a:lvl6pPr marL="457200" algn="ctr" fontAlgn="base">
              <a:spcBef>
                <a:spcPct val="0"/>
              </a:spcBef>
              <a:spcAft>
                <a:spcPct val="0"/>
              </a:spcAft>
              <a:defRPr sz="4400">
                <a:solidFill>
                  <a:schemeClr val="tx2"/>
                </a:solidFill>
                <a:latin typeface="Arial" charset="0"/>
                <a:cs typeface="Arial" charset="0"/>
              </a:defRPr>
            </a:lvl6pPr>
            <a:lvl7pPr marL="914400" algn="ctr" fontAlgn="base">
              <a:spcBef>
                <a:spcPct val="0"/>
              </a:spcBef>
              <a:spcAft>
                <a:spcPct val="0"/>
              </a:spcAft>
              <a:defRPr sz="4400">
                <a:solidFill>
                  <a:schemeClr val="tx2"/>
                </a:solidFill>
                <a:latin typeface="Arial" charset="0"/>
                <a:cs typeface="Arial" charset="0"/>
              </a:defRPr>
            </a:lvl7pPr>
            <a:lvl8pPr marL="1371600" algn="ctr" fontAlgn="base">
              <a:spcBef>
                <a:spcPct val="0"/>
              </a:spcBef>
              <a:spcAft>
                <a:spcPct val="0"/>
              </a:spcAft>
              <a:defRPr sz="4400">
                <a:solidFill>
                  <a:schemeClr val="tx2"/>
                </a:solidFill>
                <a:latin typeface="Arial" charset="0"/>
                <a:cs typeface="Arial" charset="0"/>
              </a:defRPr>
            </a:lvl8pPr>
            <a:lvl9pPr marL="1828800" algn="ctr" fontAlgn="base">
              <a:spcBef>
                <a:spcPct val="0"/>
              </a:spcBef>
              <a:spcAft>
                <a:spcPct val="0"/>
              </a:spcAft>
              <a:defRPr sz="4400">
                <a:solidFill>
                  <a:schemeClr val="tx2"/>
                </a:solidFill>
                <a:latin typeface="Arial" charset="0"/>
                <a:cs typeface="Arial" charset="0"/>
              </a:defRPr>
            </a:lvl9pPr>
          </a:lstStyle>
          <a:p>
            <a:pPr algn="l"/>
            <a:r>
              <a:rPr lang="en-US" altLang="en-US" sz="4000" dirty="0"/>
              <a:t> </a:t>
            </a:r>
            <a:br>
              <a:rPr lang="en-US" altLang="en-US" sz="4000" dirty="0"/>
            </a:br>
            <a:br>
              <a:rPr lang="en-US" altLang="en-US" sz="3200" b="1" i="1" dirty="0"/>
            </a:br>
            <a:br>
              <a:rPr lang="en-US" altLang="en-US" sz="3200" b="1" i="1" dirty="0"/>
            </a:br>
            <a:br>
              <a:rPr lang="en-US" altLang="en-US" sz="3200" b="1" i="1" dirty="0"/>
            </a:br>
            <a:br>
              <a:rPr lang="en-US" altLang="en-US" sz="3200" b="1" i="1" dirty="0"/>
            </a:br>
            <a:r>
              <a:rPr lang="en-US" altLang="en-US" dirty="0">
                <a:solidFill>
                  <a:srgbClr val="FFFF00"/>
                </a:solidFill>
              </a:rPr>
              <a:t>2a</a:t>
            </a:r>
            <a:r>
              <a:rPr lang="en-US" dirty="0">
                <a:solidFill>
                  <a:srgbClr val="FFFF00"/>
                </a:solidFill>
              </a:rPr>
              <a:t>.</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I heard the voice of Jesus say, “Behold, I freely give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the living water, thirsty one,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stoop down and drink and live.”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6000" dirty="0">
                <a:latin typeface="Times New Roman" pitchFamily="18" charset="0"/>
              </a:rPr>
            </a:br>
            <a:br>
              <a:rPr lang="en-US" altLang="en-US" sz="5400" b="1" dirty="0">
                <a:latin typeface="Times New Roman" pitchFamily="18" charset="0"/>
              </a:rPr>
            </a:br>
            <a:br>
              <a:rPr lang="en-US" altLang="en-US" sz="2000" dirty="0"/>
            </a:br>
            <a:endParaRPr lang="en-US" altLang="en-US" sz="2000" dirty="0"/>
          </a:p>
        </p:txBody>
      </p:sp>
    </p:spTree>
    <p:extLst>
      <p:ext uri="{BB962C8B-B14F-4D97-AF65-F5344CB8AC3E}">
        <p14:creationId xmlns:p14="http://schemas.microsoft.com/office/powerpoint/2010/main" val="34043388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Rectangle 7"/>
          <p:cNvSpPr>
            <a:spLocks noChangeArrowheads="1"/>
          </p:cNvSpPr>
          <p:nvPr/>
        </p:nvSpPr>
        <p:spPr bwMode="auto">
          <a:xfrm>
            <a:off x="228600" y="66005"/>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cs typeface="Arial" charset="0"/>
              </a:defRPr>
            </a:lvl1pPr>
            <a:lvl2pPr algn="ctr">
              <a:defRPr sz="4400">
                <a:solidFill>
                  <a:schemeClr val="tx2"/>
                </a:solidFill>
                <a:latin typeface="Arial" charset="0"/>
                <a:cs typeface="Arial" charset="0"/>
              </a:defRPr>
            </a:lvl2pPr>
            <a:lvl3pPr algn="ctr">
              <a:defRPr sz="4400">
                <a:solidFill>
                  <a:schemeClr val="tx2"/>
                </a:solidFill>
                <a:latin typeface="Arial" charset="0"/>
                <a:cs typeface="Arial" charset="0"/>
              </a:defRPr>
            </a:lvl3pPr>
            <a:lvl4pPr algn="ctr">
              <a:defRPr sz="4400">
                <a:solidFill>
                  <a:schemeClr val="tx2"/>
                </a:solidFill>
                <a:latin typeface="Arial" charset="0"/>
                <a:cs typeface="Arial" charset="0"/>
              </a:defRPr>
            </a:lvl4pPr>
            <a:lvl5pPr algn="ctr">
              <a:defRPr sz="4400">
                <a:solidFill>
                  <a:schemeClr val="tx2"/>
                </a:solidFill>
                <a:latin typeface="Arial" charset="0"/>
                <a:cs typeface="Arial" charset="0"/>
              </a:defRPr>
            </a:lvl5pPr>
            <a:lvl6pPr marL="457200" algn="ctr" fontAlgn="base">
              <a:spcBef>
                <a:spcPct val="0"/>
              </a:spcBef>
              <a:spcAft>
                <a:spcPct val="0"/>
              </a:spcAft>
              <a:defRPr sz="4400">
                <a:solidFill>
                  <a:schemeClr val="tx2"/>
                </a:solidFill>
                <a:latin typeface="Arial" charset="0"/>
                <a:cs typeface="Arial" charset="0"/>
              </a:defRPr>
            </a:lvl6pPr>
            <a:lvl7pPr marL="914400" algn="ctr" fontAlgn="base">
              <a:spcBef>
                <a:spcPct val="0"/>
              </a:spcBef>
              <a:spcAft>
                <a:spcPct val="0"/>
              </a:spcAft>
              <a:defRPr sz="4400">
                <a:solidFill>
                  <a:schemeClr val="tx2"/>
                </a:solidFill>
                <a:latin typeface="Arial" charset="0"/>
                <a:cs typeface="Arial" charset="0"/>
              </a:defRPr>
            </a:lvl7pPr>
            <a:lvl8pPr marL="1371600" algn="ctr" fontAlgn="base">
              <a:spcBef>
                <a:spcPct val="0"/>
              </a:spcBef>
              <a:spcAft>
                <a:spcPct val="0"/>
              </a:spcAft>
              <a:defRPr sz="4400">
                <a:solidFill>
                  <a:schemeClr val="tx2"/>
                </a:solidFill>
                <a:latin typeface="Arial" charset="0"/>
                <a:cs typeface="Arial" charset="0"/>
              </a:defRPr>
            </a:lvl8pPr>
            <a:lvl9pPr marL="1828800" algn="ctr" fontAlgn="base">
              <a:spcBef>
                <a:spcPct val="0"/>
              </a:spcBef>
              <a:spcAft>
                <a:spcPct val="0"/>
              </a:spcAft>
              <a:defRPr sz="4400">
                <a:solidFill>
                  <a:schemeClr val="tx2"/>
                </a:solidFill>
                <a:latin typeface="Arial" charset="0"/>
                <a:cs typeface="Arial" charset="0"/>
              </a:defRPr>
            </a:lvl9pPr>
          </a:lstStyle>
          <a:p>
            <a:pPr algn="l"/>
            <a:r>
              <a:rPr lang="en-US" altLang="en-US" sz="4000" dirty="0"/>
              <a:t> </a:t>
            </a:r>
            <a:br>
              <a:rPr lang="en-US" altLang="en-US" sz="4000" dirty="0"/>
            </a:br>
            <a:br>
              <a:rPr lang="en-US" altLang="en-US" sz="3200" b="1" i="1" dirty="0"/>
            </a:br>
            <a:br>
              <a:rPr lang="en-US" altLang="en-US" sz="3200" b="1" i="1" dirty="0"/>
            </a:br>
            <a:br>
              <a:rPr lang="en-US" altLang="en-US" sz="3200" b="1" i="1" dirty="0"/>
            </a:br>
            <a:br>
              <a:rPr lang="en-US" altLang="en-US" sz="3200" b="1" i="1" dirty="0"/>
            </a:br>
            <a:r>
              <a:rPr lang="en-US" altLang="en-US" dirty="0">
                <a:solidFill>
                  <a:srgbClr val="FFFF00"/>
                </a:solidFill>
              </a:rPr>
              <a:t>2b</a:t>
            </a:r>
            <a:r>
              <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came to Jesus, and I drank of that life-giving stream;</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my thirst was quenched, my soul revived, and now I live in him.</a:t>
            </a:r>
            <a:br>
              <a:rPr lang="en-US" altLang="en-US" b="1" dirty="0"/>
            </a:br>
            <a:br>
              <a:rPr lang="en-US" altLang="en-US" sz="6000" dirty="0">
                <a:latin typeface="Times New Roman" pitchFamily="18" charset="0"/>
              </a:rPr>
            </a:br>
            <a:br>
              <a:rPr lang="en-US" altLang="en-US" sz="5400" b="1" dirty="0">
                <a:latin typeface="Times New Roman" pitchFamily="18" charset="0"/>
              </a:rPr>
            </a:br>
            <a:br>
              <a:rPr lang="en-US" altLang="en-US" sz="2000" dirty="0"/>
            </a:br>
            <a:endParaRPr lang="en-US" altLang="en-US" sz="2000" dirty="0"/>
          </a:p>
        </p:txBody>
      </p:sp>
    </p:spTree>
    <p:extLst>
      <p:ext uri="{BB962C8B-B14F-4D97-AF65-F5344CB8AC3E}">
        <p14:creationId xmlns:p14="http://schemas.microsoft.com/office/powerpoint/2010/main" val="4151514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There is </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02D95-A470-B16A-3FEE-21829F926390}"/>
              </a:ext>
            </a:extLst>
          </p:cNvPr>
          <p:cNvSpPr>
            <a:spLocks noGrp="1"/>
          </p:cNvSpPr>
          <p:nvPr>
            <p:ph type="ctrTitle"/>
          </p:nvPr>
        </p:nvSpPr>
        <p:spPr>
          <a:xfrm>
            <a:off x="0" y="0"/>
            <a:ext cx="8915400" cy="3181350"/>
          </a:xfrm>
        </p:spPr>
        <p:txBody>
          <a:bodyPr rtlCol="0">
            <a:normAutofit fontScale="90000"/>
          </a:bodyPr>
          <a:lstStyle/>
          <a:p>
            <a:pPr algn="l" eaLnBrk="1" fontAlgn="auto" hangingPunct="1">
              <a:spcAft>
                <a:spcPts val="0"/>
              </a:spcAft>
              <a:defRPr/>
            </a:pP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r>
              <a:rPr lang="en-US" sz="2700" b="1" dirty="0">
                <a:solidFill>
                  <a:srgbClr val="FFFF00"/>
                </a:solidFill>
                <a:latin typeface="Tahoma" pitchFamily="34" charset="0"/>
                <a:ea typeface="Tahoma" pitchFamily="34" charset="0"/>
                <a:cs typeface="Tahoma" pitchFamily="34" charset="0"/>
              </a:rPr>
              <a:t>Refrain:  </a:t>
            </a:r>
            <a:r>
              <a:rPr lang="en-US" b="1" dirty="0">
                <a:solidFill>
                  <a:schemeClr val="bg1"/>
                </a:solidFill>
                <a:latin typeface="Tahoma" pitchFamily="34" charset="0"/>
                <a:ea typeface="Tahoma" pitchFamily="34" charset="0"/>
                <a:cs typeface="Tahoma" pitchFamily="34" charset="0"/>
              </a:rPr>
              <a:t>There is a longing in our hearts, o Lord. For you to reveal yourself to us. There is a longing in our hearts for love we only find in you, our God.</a:t>
            </a:r>
            <a:br>
              <a:rPr lang="en-US" b="1" dirty="0">
                <a:solidFill>
                  <a:schemeClr val="bg1"/>
                </a:solidFill>
                <a:latin typeface="Tahoma" pitchFamily="34" charset="0"/>
                <a:ea typeface="Tahoma" pitchFamily="34" charset="0"/>
                <a:cs typeface="Tahoma" pitchFamily="34" charset="0"/>
              </a:rPr>
            </a:br>
            <a:br>
              <a:rPr lang="en-US" b="1" dirty="0">
                <a:solidFill>
                  <a:schemeClr val="bg1"/>
                </a:solidFill>
              </a:rPr>
            </a:br>
            <a:endParaRPr lang="en-US" dirty="0">
              <a:solidFill>
                <a:schemeClr val="bg1"/>
              </a:solidFill>
            </a:endParaRPr>
          </a:p>
        </p:txBody>
      </p:sp>
      <p:sp>
        <p:nvSpPr>
          <p:cNvPr id="2051" name="Content Placeholder 2">
            <a:extLst>
              <a:ext uri="{FF2B5EF4-FFF2-40B4-BE49-F238E27FC236}">
                <a16:creationId xmlns:a16="http://schemas.microsoft.com/office/drawing/2014/main" id="{8422C72F-8D18-0268-FF3D-E58E6A928F6D}"/>
              </a:ext>
            </a:extLst>
          </p:cNvPr>
          <p:cNvSpPr txBox="1">
            <a:spLocks/>
          </p:cNvSpPr>
          <p:nvPr/>
        </p:nvSpPr>
        <p:spPr bwMode="auto">
          <a:xfrm>
            <a:off x="30163" y="3181350"/>
            <a:ext cx="91440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Tx/>
              <a:buNone/>
            </a:pPr>
            <a:r>
              <a:rPr lang="en-US" altLang="en-US" sz="2400" b="1">
                <a:solidFill>
                  <a:srgbClr val="FFFF00"/>
                </a:solidFill>
                <a:latin typeface="Tahoma" panose="020B0604030504040204" pitchFamily="34" charset="0"/>
                <a:cs typeface="Tahoma" panose="020B0604030504040204" pitchFamily="34" charset="0"/>
              </a:rPr>
              <a:t> 1. </a:t>
            </a:r>
            <a:r>
              <a:rPr lang="en-US" altLang="en-US" sz="3600" b="1">
                <a:solidFill>
                  <a:schemeClr val="bg1"/>
                </a:solidFill>
                <a:latin typeface="Tahoma" panose="020B0604030504040204" pitchFamily="34" charset="0"/>
                <a:cs typeface="Tahoma" panose="020B0604030504040204" pitchFamily="34" charset="0"/>
              </a:rPr>
              <a:t>For Justice,  for freedom. mercy; hear our prayer. In sorrow,  in grief:  Be near, hear  our prayer, O God.</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6911D-BD92-7234-606A-22D0E057A507}"/>
              </a:ext>
            </a:extLst>
          </p:cNvPr>
          <p:cNvSpPr>
            <a:spLocks noGrp="1"/>
          </p:cNvSpPr>
          <p:nvPr>
            <p:ph type="ctrTitle"/>
          </p:nvPr>
        </p:nvSpPr>
        <p:spPr>
          <a:xfrm>
            <a:off x="0" y="0"/>
            <a:ext cx="8915400" cy="3181350"/>
          </a:xfrm>
        </p:spPr>
        <p:txBody>
          <a:bodyPr rtlCol="0">
            <a:normAutofit fontScale="90000"/>
          </a:bodyPr>
          <a:lstStyle/>
          <a:p>
            <a:pPr algn="l" eaLnBrk="1" fontAlgn="auto" hangingPunct="1">
              <a:spcAft>
                <a:spcPts val="0"/>
              </a:spcAft>
              <a:defRPr/>
            </a:pP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r>
              <a:rPr lang="en-US" sz="2700" b="1" dirty="0">
                <a:solidFill>
                  <a:srgbClr val="FFFF00"/>
                </a:solidFill>
                <a:latin typeface="Tahoma" pitchFamily="34" charset="0"/>
                <a:ea typeface="Tahoma" pitchFamily="34" charset="0"/>
                <a:cs typeface="Tahoma" pitchFamily="34" charset="0"/>
              </a:rPr>
              <a:t>Refrain:  </a:t>
            </a:r>
            <a:r>
              <a:rPr lang="en-US" b="1" dirty="0">
                <a:solidFill>
                  <a:schemeClr val="bg1"/>
                </a:solidFill>
                <a:latin typeface="Tahoma" pitchFamily="34" charset="0"/>
                <a:ea typeface="Tahoma" pitchFamily="34" charset="0"/>
                <a:cs typeface="Tahoma" pitchFamily="34" charset="0"/>
              </a:rPr>
              <a:t>There is a longing in our hearts, o Lord. For you to reveal yourself to us. There is a longing in our hearts for love we only find in you, our God.</a:t>
            </a:r>
            <a:br>
              <a:rPr lang="en-US" b="1" dirty="0">
                <a:solidFill>
                  <a:schemeClr val="bg1"/>
                </a:solidFill>
                <a:latin typeface="Tahoma" pitchFamily="34" charset="0"/>
                <a:ea typeface="Tahoma" pitchFamily="34" charset="0"/>
                <a:cs typeface="Tahoma" pitchFamily="34" charset="0"/>
              </a:rPr>
            </a:br>
            <a:br>
              <a:rPr lang="en-US" b="1" dirty="0">
                <a:solidFill>
                  <a:schemeClr val="bg1"/>
                </a:solidFill>
              </a:rPr>
            </a:br>
            <a:endParaRPr lang="en-US" dirty="0">
              <a:solidFill>
                <a:schemeClr val="bg1"/>
              </a:solidFill>
            </a:endParaRPr>
          </a:p>
        </p:txBody>
      </p:sp>
      <p:sp>
        <p:nvSpPr>
          <p:cNvPr id="3" name="Content Placeholder 2">
            <a:extLst>
              <a:ext uri="{FF2B5EF4-FFF2-40B4-BE49-F238E27FC236}">
                <a16:creationId xmlns:a16="http://schemas.microsoft.com/office/drawing/2014/main" id="{E9C9701D-6F04-2A20-F28E-C80A53DA2A49}"/>
              </a:ext>
            </a:extLst>
          </p:cNvPr>
          <p:cNvSpPr txBox="1">
            <a:spLocks/>
          </p:cNvSpPr>
          <p:nvPr/>
        </p:nvSpPr>
        <p:spPr bwMode="auto">
          <a:xfrm>
            <a:off x="0" y="3105150"/>
            <a:ext cx="9372600" cy="226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eaLnBrk="1" fontAlgn="auto" hangingPunct="1">
              <a:spcAft>
                <a:spcPts val="0"/>
              </a:spcAft>
              <a:defRPr/>
            </a:pPr>
            <a:r>
              <a:rPr lang="en-US" sz="2400" b="1" dirty="0">
                <a:solidFill>
                  <a:srgbClr val="FFFF00"/>
                </a:solidFill>
                <a:latin typeface="Tahoma" pitchFamily="34" charset="0"/>
                <a:ea typeface="Tahoma" pitchFamily="34" charset="0"/>
                <a:cs typeface="Tahoma" pitchFamily="34" charset="0"/>
              </a:rPr>
              <a:t> 2. </a:t>
            </a:r>
            <a:r>
              <a:rPr lang="en-US" sz="3600" b="1" dirty="0">
                <a:solidFill>
                  <a:schemeClr val="bg1"/>
                </a:solidFill>
                <a:latin typeface="Tahoma" pitchFamily="34" charset="0"/>
                <a:ea typeface="Tahoma" pitchFamily="34" charset="0"/>
                <a:cs typeface="Tahoma" pitchFamily="34" charset="0"/>
              </a:rPr>
              <a:t>For wisdom,  For courage, for comfort: Hear our prayer.  In weakness, in fear: be near, hear our prayer, O God.</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7162D-3616-305B-6DE0-5F012F331C7E}"/>
              </a:ext>
            </a:extLst>
          </p:cNvPr>
          <p:cNvSpPr>
            <a:spLocks noGrp="1"/>
          </p:cNvSpPr>
          <p:nvPr>
            <p:ph type="ctrTitle"/>
          </p:nvPr>
        </p:nvSpPr>
        <p:spPr>
          <a:xfrm>
            <a:off x="0" y="0"/>
            <a:ext cx="8915400" cy="3181350"/>
          </a:xfrm>
        </p:spPr>
        <p:txBody>
          <a:bodyPr rtlCol="0">
            <a:normAutofit fontScale="90000"/>
          </a:bodyPr>
          <a:lstStyle/>
          <a:p>
            <a:pPr algn="l" eaLnBrk="1" fontAlgn="auto" hangingPunct="1">
              <a:spcAft>
                <a:spcPts val="0"/>
              </a:spcAft>
              <a:defRPr/>
            </a:pP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r>
              <a:rPr lang="en-US" sz="2700" b="1" dirty="0">
                <a:solidFill>
                  <a:srgbClr val="FFFF00"/>
                </a:solidFill>
                <a:latin typeface="Tahoma" pitchFamily="34" charset="0"/>
                <a:ea typeface="Tahoma" pitchFamily="34" charset="0"/>
                <a:cs typeface="Tahoma" pitchFamily="34" charset="0"/>
              </a:rPr>
              <a:t>Refrain:  </a:t>
            </a:r>
            <a:r>
              <a:rPr lang="en-US" b="1" dirty="0">
                <a:solidFill>
                  <a:schemeClr val="bg1"/>
                </a:solidFill>
                <a:latin typeface="Tahoma" pitchFamily="34" charset="0"/>
                <a:ea typeface="Tahoma" pitchFamily="34" charset="0"/>
                <a:cs typeface="Tahoma" pitchFamily="34" charset="0"/>
              </a:rPr>
              <a:t>There is a longing in our hearts, o Lord. For you to reveal yourself to us. There is a longing in our hearts for love we only find in you, our God.</a:t>
            </a:r>
            <a:br>
              <a:rPr lang="en-US" b="1" dirty="0">
                <a:solidFill>
                  <a:schemeClr val="bg1"/>
                </a:solidFill>
                <a:latin typeface="Tahoma" pitchFamily="34" charset="0"/>
                <a:ea typeface="Tahoma" pitchFamily="34" charset="0"/>
                <a:cs typeface="Tahoma" pitchFamily="34" charset="0"/>
              </a:rPr>
            </a:br>
            <a:br>
              <a:rPr lang="en-US" b="1" dirty="0">
                <a:solidFill>
                  <a:schemeClr val="bg1"/>
                </a:solidFill>
              </a:rPr>
            </a:br>
            <a:endParaRPr lang="en-US" dirty="0">
              <a:solidFill>
                <a:schemeClr val="bg1"/>
              </a:solidFill>
            </a:endParaRPr>
          </a:p>
        </p:txBody>
      </p:sp>
      <p:sp>
        <p:nvSpPr>
          <p:cNvPr id="4099" name="Content Placeholder 2">
            <a:extLst>
              <a:ext uri="{FF2B5EF4-FFF2-40B4-BE49-F238E27FC236}">
                <a16:creationId xmlns:a16="http://schemas.microsoft.com/office/drawing/2014/main" id="{874592B9-BB3D-6F9E-B5A3-1307816EECF5}"/>
              </a:ext>
            </a:extLst>
          </p:cNvPr>
          <p:cNvSpPr txBox="1">
            <a:spLocks/>
          </p:cNvSpPr>
          <p:nvPr/>
        </p:nvSpPr>
        <p:spPr bwMode="auto">
          <a:xfrm>
            <a:off x="17463" y="3105150"/>
            <a:ext cx="9220200"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en-US">
                <a:solidFill>
                  <a:srgbClr val="FFFF00"/>
                </a:solidFill>
              </a:rPr>
              <a:t>3. </a:t>
            </a:r>
            <a:r>
              <a:rPr lang="en-US" altLang="en-US" sz="3600" b="1">
                <a:solidFill>
                  <a:schemeClr val="bg1"/>
                </a:solidFill>
                <a:latin typeface="Tahoma" panose="020B0604030504040204" pitchFamily="34" charset="0"/>
                <a:cs typeface="Tahoma" panose="020B0604030504040204" pitchFamily="34" charset="0"/>
              </a:rPr>
              <a:t>For Healing, for wholeness, For new life: Hear our prayer. In sickness, in death: Be near, hear our prayer, O God.</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DD267-592A-820B-565F-ADCA201C8CDC}"/>
              </a:ext>
            </a:extLst>
          </p:cNvPr>
          <p:cNvSpPr>
            <a:spLocks noGrp="1"/>
          </p:cNvSpPr>
          <p:nvPr>
            <p:ph type="ctrTitle"/>
          </p:nvPr>
        </p:nvSpPr>
        <p:spPr>
          <a:xfrm>
            <a:off x="0" y="0"/>
            <a:ext cx="8915400" cy="3181350"/>
          </a:xfrm>
        </p:spPr>
        <p:txBody>
          <a:bodyPr rtlCol="0">
            <a:normAutofit fontScale="90000"/>
          </a:bodyPr>
          <a:lstStyle/>
          <a:p>
            <a:pPr algn="l" eaLnBrk="1" fontAlgn="auto" hangingPunct="1">
              <a:spcAft>
                <a:spcPts val="0"/>
              </a:spcAft>
              <a:defRPr/>
            </a:pP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br>
              <a:rPr lang="en-US" sz="2700" b="1" dirty="0">
                <a:solidFill>
                  <a:srgbClr val="FFFF00"/>
                </a:solidFill>
                <a:latin typeface="Tahoma" pitchFamily="34" charset="0"/>
                <a:ea typeface="Tahoma" pitchFamily="34" charset="0"/>
                <a:cs typeface="Tahoma" pitchFamily="34" charset="0"/>
              </a:rPr>
            </a:br>
            <a:r>
              <a:rPr lang="en-US" sz="2700" b="1" dirty="0">
                <a:solidFill>
                  <a:srgbClr val="FFFF00"/>
                </a:solidFill>
                <a:latin typeface="Tahoma" pitchFamily="34" charset="0"/>
                <a:ea typeface="Tahoma" pitchFamily="34" charset="0"/>
                <a:cs typeface="Tahoma" pitchFamily="34" charset="0"/>
              </a:rPr>
              <a:t>Refrain:  </a:t>
            </a:r>
            <a:r>
              <a:rPr lang="en-US" b="1" dirty="0">
                <a:solidFill>
                  <a:schemeClr val="bg1"/>
                </a:solidFill>
                <a:latin typeface="Tahoma" pitchFamily="34" charset="0"/>
                <a:ea typeface="Tahoma" pitchFamily="34" charset="0"/>
                <a:cs typeface="Tahoma" pitchFamily="34" charset="0"/>
              </a:rPr>
              <a:t>There is a longing in our hearts, o Lord. For you to reveal yourself to us. There is a longing in our hearts for love we only find in you, our God.</a:t>
            </a:r>
            <a:br>
              <a:rPr lang="en-US" b="1" dirty="0">
                <a:solidFill>
                  <a:schemeClr val="bg1"/>
                </a:solidFill>
                <a:latin typeface="Tahoma" pitchFamily="34" charset="0"/>
                <a:ea typeface="Tahoma" pitchFamily="34" charset="0"/>
                <a:cs typeface="Tahoma" pitchFamily="34" charset="0"/>
              </a:rPr>
            </a:br>
            <a:br>
              <a:rPr lang="en-US" b="1" dirty="0">
                <a:solidFill>
                  <a:schemeClr val="bg1"/>
                </a:solidFill>
              </a:rPr>
            </a:br>
            <a:endParaRPr lang="en-US" dirty="0">
              <a:solidFill>
                <a:schemeClr val="bg1"/>
              </a:solidFill>
            </a:endParaRPr>
          </a:p>
        </p:txBody>
      </p:sp>
      <p:sp>
        <p:nvSpPr>
          <p:cNvPr id="5123" name="Content Placeholder 2">
            <a:extLst>
              <a:ext uri="{FF2B5EF4-FFF2-40B4-BE49-F238E27FC236}">
                <a16:creationId xmlns:a16="http://schemas.microsoft.com/office/drawing/2014/main" id="{89BD8C0A-5194-057A-FF25-71C0B10EC44D}"/>
              </a:ext>
            </a:extLst>
          </p:cNvPr>
          <p:cNvSpPr txBox="1">
            <a:spLocks/>
          </p:cNvSpPr>
          <p:nvPr/>
        </p:nvSpPr>
        <p:spPr bwMode="auto">
          <a:xfrm>
            <a:off x="17463" y="3105150"/>
            <a:ext cx="9220200"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endParaRPr lang="en-US" altLang="en-US" sz="3600" b="1">
              <a:solidFill>
                <a:schemeClr val="bg1"/>
              </a:solidFill>
              <a:latin typeface="Tahoma" panose="020B0604030504040204" pitchFamily="34" charset="0"/>
              <a:cs typeface="Tahoma" panose="020B0604030504040204" pitchFamily="34" charset="0"/>
            </a:endParaRPr>
          </a:p>
        </p:txBody>
      </p:sp>
      <p:sp>
        <p:nvSpPr>
          <p:cNvPr id="5124" name="Content Placeholder 2">
            <a:extLst>
              <a:ext uri="{FF2B5EF4-FFF2-40B4-BE49-F238E27FC236}">
                <a16:creationId xmlns:a16="http://schemas.microsoft.com/office/drawing/2014/main" id="{A123AB22-3AA2-3A43-EAF7-F9F6278F462B}"/>
              </a:ext>
            </a:extLst>
          </p:cNvPr>
          <p:cNvSpPr txBox="1">
            <a:spLocks/>
          </p:cNvSpPr>
          <p:nvPr/>
        </p:nvSpPr>
        <p:spPr bwMode="auto">
          <a:xfrm>
            <a:off x="17463" y="3108325"/>
            <a:ext cx="9144000" cy="195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Tx/>
              <a:buNone/>
            </a:pPr>
            <a:r>
              <a:rPr lang="en-US" altLang="en-US" sz="2400" b="1">
                <a:solidFill>
                  <a:srgbClr val="FFFF00"/>
                </a:solidFill>
                <a:latin typeface="Tahoma" panose="020B0604030504040204" pitchFamily="34" charset="0"/>
                <a:cs typeface="Tahoma" panose="020B0604030504040204" pitchFamily="34" charset="0"/>
              </a:rPr>
              <a:t>4.  </a:t>
            </a:r>
            <a:r>
              <a:rPr lang="en-US" altLang="en-US" sz="3600" b="1">
                <a:solidFill>
                  <a:schemeClr val="bg1"/>
                </a:solidFill>
                <a:latin typeface="Tahoma" panose="020B0604030504040204" pitchFamily="34" charset="0"/>
                <a:cs typeface="Tahoma" panose="020B0604030504040204" pitchFamily="34" charset="0"/>
              </a:rPr>
              <a:t>Lord save us, take pity, light our darkness. We call you, we wait: Be near, hear our prayer, o God.</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We are The Light of the World</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EC7B0F5-BB68-D90B-BC87-365EF0244409}"/>
              </a:ext>
            </a:extLst>
          </p:cNvPr>
          <p:cNvSpPr>
            <a:spLocks noGrp="1" noChangeArrowheads="1"/>
          </p:cNvSpPr>
          <p:nvPr>
            <p:ph type="ctrTitle"/>
          </p:nvPr>
        </p:nvSpPr>
        <p:spPr>
          <a:xfrm>
            <a:off x="76200" y="-35983"/>
            <a:ext cx="9067800" cy="2103835"/>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3000" dirty="0"/>
              <a:t> </a:t>
            </a:r>
            <a:br>
              <a:rPr lang="en-US" altLang="en-US" sz="3000" dirty="0"/>
            </a:br>
            <a:br>
              <a:rPr lang="en-US" altLang="en-US" sz="3000" dirty="0"/>
            </a:br>
            <a:r>
              <a:rPr lang="en-US" altLang="en-US" sz="2400" b="1" dirty="0">
                <a:solidFill>
                  <a:srgbClr val="FFFF00"/>
                </a:solidFill>
                <a:latin typeface="Tahoma" panose="020B0604030504040204" pitchFamily="34" charset="0"/>
                <a:cs typeface="Tahoma" panose="020B0604030504040204" pitchFamily="34" charset="0"/>
              </a:rPr>
              <a:t>1. </a:t>
            </a:r>
            <a:r>
              <a:rPr lang="en-US" altLang="en-US" sz="4000" b="1" dirty="0">
                <a:solidFill>
                  <a:schemeClr val="bg1"/>
                </a:solidFill>
                <a:latin typeface="Tahoma" panose="020B0604030504040204" pitchFamily="34" charset="0"/>
                <a:cs typeface="Tahoma" panose="020B0604030504040204" pitchFamily="34" charset="0"/>
              </a:rPr>
              <a:t>Blessed are they who are poor in spirit, Theirs is the kingdom of God. Bless us, O Lord, make us poor in spirit;</a:t>
            </a:r>
            <a:br>
              <a:rPr lang="en-US" altLang="en-US" sz="3000" b="1" dirty="0">
                <a:solidFill>
                  <a:schemeClr val="bg1"/>
                </a:solidFill>
                <a:latin typeface="Tahoma" panose="020B0604030504040204" pitchFamily="34" charset="0"/>
                <a:cs typeface="Tahoma" panose="020B0604030504040204" pitchFamily="34" charset="0"/>
              </a:rPr>
            </a:br>
            <a:endParaRPr lang="en-US" altLang="en-US" sz="3000" b="1" dirty="0">
              <a:solidFill>
                <a:schemeClr val="bg1"/>
              </a:solidFill>
              <a:latin typeface="Tahoma" panose="020B0604030504040204" pitchFamily="34" charset="0"/>
              <a:cs typeface="Tahoma" panose="020B0604030504040204" pitchFamily="34" charset="0"/>
            </a:endParaRPr>
          </a:p>
        </p:txBody>
      </p:sp>
      <p:sp>
        <p:nvSpPr>
          <p:cNvPr id="2052" name="Rectangle 2">
            <a:extLst>
              <a:ext uri="{FF2B5EF4-FFF2-40B4-BE49-F238E27FC236}">
                <a16:creationId xmlns:a16="http://schemas.microsoft.com/office/drawing/2014/main" id="{879E70D7-D79A-B068-DCE9-07E597D8E713}"/>
              </a:ext>
            </a:extLst>
          </p:cNvPr>
          <p:cNvSpPr txBox="1">
            <a:spLocks noChangeArrowheads="1"/>
          </p:cNvSpPr>
          <p:nvPr/>
        </p:nvSpPr>
        <p:spPr bwMode="auto">
          <a:xfrm>
            <a:off x="0" y="2400300"/>
            <a:ext cx="89916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000" dirty="0">
                <a:solidFill>
                  <a:schemeClr val="tx2"/>
                </a:solidFill>
              </a:rPr>
              <a:t> </a:t>
            </a:r>
            <a:br>
              <a:rPr lang="en-US" altLang="en-US" sz="3000" dirty="0">
                <a:solidFill>
                  <a:schemeClr val="tx2"/>
                </a:solidFill>
              </a:rPr>
            </a:br>
            <a:r>
              <a:rPr lang="en-US" altLang="en-US" sz="3000" b="1" dirty="0">
                <a:solidFill>
                  <a:srgbClr val="FFFF00"/>
                </a:solidFill>
                <a:latin typeface="Tahoma" panose="020B0604030504040204" pitchFamily="34" charset="0"/>
                <a:cs typeface="Tahoma" panose="020B0604030504040204" pitchFamily="34" charset="0"/>
              </a:rPr>
              <a:t>**</a:t>
            </a:r>
            <a:r>
              <a:rPr lang="en-US" altLang="en-US" sz="3000" b="1" dirty="0">
                <a:solidFill>
                  <a:schemeClr val="bg1"/>
                </a:solidFill>
                <a:latin typeface="Tahoma" panose="020B0604030504040204" pitchFamily="34" charset="0"/>
                <a:cs typeface="Tahoma" panose="020B0604030504040204" pitchFamily="34" charset="0"/>
              </a:rPr>
              <a:t> </a:t>
            </a:r>
            <a:r>
              <a:rPr lang="en-US" altLang="en-US" sz="3600" b="1" dirty="0">
                <a:solidFill>
                  <a:schemeClr val="bg1"/>
                </a:solidFill>
                <a:latin typeface="Tahoma" panose="020B0604030504040204" pitchFamily="34" charset="0"/>
                <a:cs typeface="Tahoma" panose="020B0604030504040204" pitchFamily="34" charset="0"/>
              </a:rPr>
              <a:t>Bless us, O Lord, our God. We are the light of the world,  May our light shine before all, that they may see the good we do, and give glory to God</a:t>
            </a:r>
            <a:br>
              <a:rPr lang="en-US" altLang="en-US" sz="3000" b="1" dirty="0">
                <a:solidFill>
                  <a:schemeClr val="bg1"/>
                </a:solidFill>
                <a:latin typeface="Tahoma" panose="020B0604030504040204" pitchFamily="34" charset="0"/>
                <a:cs typeface="Tahoma" panose="020B0604030504040204" pitchFamily="34" charset="0"/>
              </a:rPr>
            </a:br>
            <a:endParaRPr lang="en-US" altLang="en-US" sz="3000" b="1"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a:extLst>
              <a:ext uri="{FF2B5EF4-FFF2-40B4-BE49-F238E27FC236}">
                <a16:creationId xmlns:a16="http://schemas.microsoft.com/office/drawing/2014/main" id="{7D0A88AA-D725-4283-5EE1-88CD89121F4F}"/>
              </a:ext>
            </a:extLst>
          </p:cNvPr>
          <p:cNvSpPr txBox="1">
            <a:spLocks noChangeArrowheads="1"/>
          </p:cNvSpPr>
          <p:nvPr/>
        </p:nvSpPr>
        <p:spPr bwMode="auto">
          <a:xfrm>
            <a:off x="160866" y="2504017"/>
            <a:ext cx="8915399"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000" dirty="0">
                <a:solidFill>
                  <a:schemeClr val="tx2"/>
                </a:solidFill>
              </a:rPr>
              <a:t> </a:t>
            </a:r>
            <a:br>
              <a:rPr lang="en-US" altLang="en-US" sz="3000" dirty="0">
                <a:solidFill>
                  <a:schemeClr val="tx2"/>
                </a:solidFill>
              </a:rPr>
            </a:br>
            <a:r>
              <a:rPr lang="en-US" altLang="en-US" sz="3000" b="1" dirty="0">
                <a:solidFill>
                  <a:srgbClr val="FFFF00"/>
                </a:solidFill>
                <a:latin typeface="Tahoma" panose="020B0604030504040204" pitchFamily="34" charset="0"/>
                <a:cs typeface="Tahoma" panose="020B0604030504040204" pitchFamily="34" charset="0"/>
              </a:rPr>
              <a:t>**</a:t>
            </a:r>
            <a:r>
              <a:rPr lang="en-US" altLang="en-US" sz="3000" b="1" dirty="0">
                <a:solidFill>
                  <a:schemeClr val="bg1"/>
                </a:solidFill>
                <a:latin typeface="Tahoma" panose="020B0604030504040204" pitchFamily="34" charset="0"/>
                <a:cs typeface="Tahoma" panose="020B0604030504040204" pitchFamily="34" charset="0"/>
              </a:rPr>
              <a:t> </a:t>
            </a:r>
            <a:r>
              <a:rPr lang="en-US" altLang="en-US" sz="3600" b="1" dirty="0">
                <a:solidFill>
                  <a:schemeClr val="bg1"/>
                </a:solidFill>
                <a:latin typeface="Tahoma" panose="020B0604030504040204" pitchFamily="34" charset="0"/>
                <a:cs typeface="Tahoma" panose="020B0604030504040204" pitchFamily="34" charset="0"/>
              </a:rPr>
              <a:t>Bless us, O Lord, our God. We are the light of the world,  May our light shine before all, that they may see the good we do, and give glory to God</a:t>
            </a:r>
            <a:br>
              <a:rPr lang="en-US" altLang="en-US" sz="3600" b="1" dirty="0">
                <a:solidFill>
                  <a:schemeClr val="bg1"/>
                </a:solidFill>
                <a:latin typeface="Tahoma" panose="020B0604030504040204" pitchFamily="34" charset="0"/>
                <a:cs typeface="Tahoma" panose="020B0604030504040204" pitchFamily="34" charset="0"/>
              </a:rPr>
            </a:br>
            <a:endParaRPr lang="en-US" altLang="en-US" sz="3600" b="1" dirty="0">
              <a:solidFill>
                <a:schemeClr val="bg1"/>
              </a:solidFill>
              <a:latin typeface="Tahoma" panose="020B0604030504040204" pitchFamily="34" charset="0"/>
              <a:cs typeface="Tahoma" panose="020B0604030504040204" pitchFamily="34" charset="0"/>
            </a:endParaRPr>
          </a:p>
        </p:txBody>
      </p:sp>
      <p:sp>
        <p:nvSpPr>
          <p:cNvPr id="3076" name="Rectangle 2">
            <a:extLst>
              <a:ext uri="{FF2B5EF4-FFF2-40B4-BE49-F238E27FC236}">
                <a16:creationId xmlns:a16="http://schemas.microsoft.com/office/drawing/2014/main" id="{A13DC14C-96EA-A7B4-DC09-E222A9580C2D}"/>
              </a:ext>
            </a:extLst>
          </p:cNvPr>
          <p:cNvSpPr>
            <a:spLocks noGrp="1" noChangeArrowheads="1"/>
          </p:cNvSpPr>
          <p:nvPr>
            <p:ph type="ctrTitle"/>
          </p:nvPr>
        </p:nvSpPr>
        <p:spPr>
          <a:xfrm>
            <a:off x="152400" y="120650"/>
            <a:ext cx="8915400" cy="17716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3000" dirty="0"/>
              <a:t> </a:t>
            </a:r>
            <a:br>
              <a:rPr lang="en-US" altLang="en-US" sz="3000" dirty="0"/>
            </a:br>
            <a:br>
              <a:rPr lang="en-US" altLang="en-US" sz="3000" dirty="0"/>
            </a:br>
            <a:r>
              <a:rPr lang="en-US" altLang="en-US" sz="2100" b="1" dirty="0">
                <a:solidFill>
                  <a:srgbClr val="FFFF00"/>
                </a:solidFill>
                <a:latin typeface="Tahoma" panose="020B0604030504040204" pitchFamily="34" charset="0"/>
                <a:cs typeface="Tahoma" panose="020B0604030504040204" pitchFamily="34" charset="0"/>
              </a:rPr>
              <a:t>2. </a:t>
            </a:r>
            <a:r>
              <a:rPr lang="en-US" altLang="en-US" sz="4000" b="1" dirty="0">
                <a:solidFill>
                  <a:schemeClr val="bg1"/>
                </a:solidFill>
                <a:latin typeface="Tahoma" panose="020B0604030504040204" pitchFamily="34" charset="0"/>
                <a:cs typeface="Tahoma" panose="020B0604030504040204" pitchFamily="34" charset="0"/>
              </a:rPr>
              <a:t>Blessed are they who are meek and humble. They will inherit the earth. Bless us, O Lord, make us meek and humble;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Rectangle 7"/>
          <p:cNvSpPr>
            <a:spLocks noChangeArrowheads="1"/>
          </p:cNvSpPr>
          <p:nvPr/>
        </p:nvSpPr>
        <p:spPr bwMode="auto">
          <a:xfrm>
            <a:off x="228600" y="66005"/>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cs typeface="Arial" charset="0"/>
              </a:defRPr>
            </a:lvl1pPr>
            <a:lvl2pPr algn="ctr">
              <a:defRPr sz="4400">
                <a:solidFill>
                  <a:schemeClr val="tx2"/>
                </a:solidFill>
                <a:latin typeface="Arial" charset="0"/>
                <a:cs typeface="Arial" charset="0"/>
              </a:defRPr>
            </a:lvl2pPr>
            <a:lvl3pPr algn="ctr">
              <a:defRPr sz="4400">
                <a:solidFill>
                  <a:schemeClr val="tx2"/>
                </a:solidFill>
                <a:latin typeface="Arial" charset="0"/>
                <a:cs typeface="Arial" charset="0"/>
              </a:defRPr>
            </a:lvl3pPr>
            <a:lvl4pPr algn="ctr">
              <a:defRPr sz="4400">
                <a:solidFill>
                  <a:schemeClr val="tx2"/>
                </a:solidFill>
                <a:latin typeface="Arial" charset="0"/>
                <a:cs typeface="Arial" charset="0"/>
              </a:defRPr>
            </a:lvl4pPr>
            <a:lvl5pPr algn="ctr">
              <a:defRPr sz="4400">
                <a:solidFill>
                  <a:schemeClr val="tx2"/>
                </a:solidFill>
                <a:latin typeface="Arial" charset="0"/>
                <a:cs typeface="Arial" charset="0"/>
              </a:defRPr>
            </a:lvl5pPr>
            <a:lvl6pPr marL="457200" algn="ctr" fontAlgn="base">
              <a:spcBef>
                <a:spcPct val="0"/>
              </a:spcBef>
              <a:spcAft>
                <a:spcPct val="0"/>
              </a:spcAft>
              <a:defRPr sz="4400">
                <a:solidFill>
                  <a:schemeClr val="tx2"/>
                </a:solidFill>
                <a:latin typeface="Arial" charset="0"/>
                <a:cs typeface="Arial" charset="0"/>
              </a:defRPr>
            </a:lvl6pPr>
            <a:lvl7pPr marL="914400" algn="ctr" fontAlgn="base">
              <a:spcBef>
                <a:spcPct val="0"/>
              </a:spcBef>
              <a:spcAft>
                <a:spcPct val="0"/>
              </a:spcAft>
              <a:defRPr sz="4400">
                <a:solidFill>
                  <a:schemeClr val="tx2"/>
                </a:solidFill>
                <a:latin typeface="Arial" charset="0"/>
                <a:cs typeface="Arial" charset="0"/>
              </a:defRPr>
            </a:lvl7pPr>
            <a:lvl8pPr marL="1371600" algn="ctr" fontAlgn="base">
              <a:spcBef>
                <a:spcPct val="0"/>
              </a:spcBef>
              <a:spcAft>
                <a:spcPct val="0"/>
              </a:spcAft>
              <a:defRPr sz="4400">
                <a:solidFill>
                  <a:schemeClr val="tx2"/>
                </a:solidFill>
                <a:latin typeface="Arial" charset="0"/>
                <a:cs typeface="Arial" charset="0"/>
              </a:defRPr>
            </a:lvl8pPr>
            <a:lvl9pPr marL="1828800" algn="ctr" fontAlgn="base">
              <a:spcBef>
                <a:spcPct val="0"/>
              </a:spcBef>
              <a:spcAft>
                <a:spcPct val="0"/>
              </a:spcAft>
              <a:defRPr sz="4400">
                <a:solidFill>
                  <a:schemeClr val="tx2"/>
                </a:solidFill>
                <a:latin typeface="Arial" charset="0"/>
                <a:cs typeface="Arial" charset="0"/>
              </a:defRPr>
            </a:lvl9pPr>
          </a:lstStyle>
          <a:p>
            <a:pPr algn="l"/>
            <a:r>
              <a:rPr lang="en-US" altLang="en-US" sz="4000" dirty="0"/>
              <a:t> </a:t>
            </a:r>
            <a:r>
              <a:rPr lang="en-US" altLang="en-US" dirty="0">
                <a:solidFill>
                  <a:srgbClr val="FFFF00"/>
                </a:solidFill>
              </a:rPr>
              <a:t>3a</a:t>
            </a:r>
            <a:r>
              <a:rPr lang="en-US" dirty="0">
                <a:solidFill>
                  <a:srgbClr val="FFFF00"/>
                </a:solidFill>
              </a:rPr>
              <a:t>.</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I heard the voice of Jesus say, “I am this dark world’s light; look unto me; Thy morn shall rise,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2000" dirty="0"/>
          </a:p>
        </p:txBody>
      </p:sp>
    </p:spTree>
    <p:extLst>
      <p:ext uri="{BB962C8B-B14F-4D97-AF65-F5344CB8AC3E}">
        <p14:creationId xmlns:p14="http://schemas.microsoft.com/office/powerpoint/2010/main" val="75073246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Rectangle 7"/>
          <p:cNvSpPr>
            <a:spLocks noChangeArrowheads="1"/>
          </p:cNvSpPr>
          <p:nvPr/>
        </p:nvSpPr>
        <p:spPr bwMode="auto">
          <a:xfrm>
            <a:off x="228600" y="66005"/>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charset="0"/>
                <a:cs typeface="Arial" charset="0"/>
              </a:defRPr>
            </a:lvl1pPr>
            <a:lvl2pPr algn="ctr">
              <a:defRPr sz="4400">
                <a:solidFill>
                  <a:schemeClr val="tx2"/>
                </a:solidFill>
                <a:latin typeface="Arial" charset="0"/>
                <a:cs typeface="Arial" charset="0"/>
              </a:defRPr>
            </a:lvl2pPr>
            <a:lvl3pPr algn="ctr">
              <a:defRPr sz="4400">
                <a:solidFill>
                  <a:schemeClr val="tx2"/>
                </a:solidFill>
                <a:latin typeface="Arial" charset="0"/>
                <a:cs typeface="Arial" charset="0"/>
              </a:defRPr>
            </a:lvl3pPr>
            <a:lvl4pPr algn="ctr">
              <a:defRPr sz="4400">
                <a:solidFill>
                  <a:schemeClr val="tx2"/>
                </a:solidFill>
                <a:latin typeface="Arial" charset="0"/>
                <a:cs typeface="Arial" charset="0"/>
              </a:defRPr>
            </a:lvl4pPr>
            <a:lvl5pPr algn="ctr">
              <a:defRPr sz="4400">
                <a:solidFill>
                  <a:schemeClr val="tx2"/>
                </a:solidFill>
                <a:latin typeface="Arial" charset="0"/>
                <a:cs typeface="Arial" charset="0"/>
              </a:defRPr>
            </a:lvl5pPr>
            <a:lvl6pPr marL="457200" algn="ctr" fontAlgn="base">
              <a:spcBef>
                <a:spcPct val="0"/>
              </a:spcBef>
              <a:spcAft>
                <a:spcPct val="0"/>
              </a:spcAft>
              <a:defRPr sz="4400">
                <a:solidFill>
                  <a:schemeClr val="tx2"/>
                </a:solidFill>
                <a:latin typeface="Arial" charset="0"/>
                <a:cs typeface="Arial" charset="0"/>
              </a:defRPr>
            </a:lvl6pPr>
            <a:lvl7pPr marL="914400" algn="ctr" fontAlgn="base">
              <a:spcBef>
                <a:spcPct val="0"/>
              </a:spcBef>
              <a:spcAft>
                <a:spcPct val="0"/>
              </a:spcAft>
              <a:defRPr sz="4400">
                <a:solidFill>
                  <a:schemeClr val="tx2"/>
                </a:solidFill>
                <a:latin typeface="Arial" charset="0"/>
                <a:cs typeface="Arial" charset="0"/>
              </a:defRPr>
            </a:lvl7pPr>
            <a:lvl8pPr marL="1371600" algn="ctr" fontAlgn="base">
              <a:spcBef>
                <a:spcPct val="0"/>
              </a:spcBef>
              <a:spcAft>
                <a:spcPct val="0"/>
              </a:spcAft>
              <a:defRPr sz="4400">
                <a:solidFill>
                  <a:schemeClr val="tx2"/>
                </a:solidFill>
                <a:latin typeface="Arial" charset="0"/>
                <a:cs typeface="Arial" charset="0"/>
              </a:defRPr>
            </a:lvl8pPr>
            <a:lvl9pPr marL="1828800" algn="ctr" fontAlgn="base">
              <a:spcBef>
                <a:spcPct val="0"/>
              </a:spcBef>
              <a:spcAft>
                <a:spcPct val="0"/>
              </a:spcAft>
              <a:defRPr sz="4400">
                <a:solidFill>
                  <a:schemeClr val="tx2"/>
                </a:solidFill>
                <a:latin typeface="Arial" charset="0"/>
                <a:cs typeface="Arial" charset="0"/>
              </a:defRPr>
            </a:lvl9pPr>
          </a:lstStyle>
          <a:p>
            <a:pPr algn="l"/>
            <a:r>
              <a:rPr lang="en-US" altLang="en-US" sz="4000" dirty="0"/>
              <a:t> </a:t>
            </a:r>
            <a:br>
              <a:rPr lang="en-US" altLang="en-US" sz="4000" dirty="0"/>
            </a:br>
            <a:br>
              <a:rPr lang="en-US" altLang="en-US" sz="3200" b="1" i="1" dirty="0"/>
            </a:br>
            <a:br>
              <a:rPr lang="en-US" altLang="en-US" sz="3200" b="1" i="1" dirty="0"/>
            </a:br>
            <a:r>
              <a:rPr lang="en-US" altLang="en-US" dirty="0">
                <a:solidFill>
                  <a:srgbClr val="FFFF00"/>
                </a:solidFill>
              </a:rPr>
              <a:t>3b</a:t>
            </a:r>
            <a:r>
              <a:rPr lang="en-US" dirty="0">
                <a:solidFill>
                  <a:srgbClr val="FFFF00"/>
                </a:solidFill>
              </a:rPr>
              <a:t>.</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and all your day be bright.”</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looked to Jesus, and I found</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in him my star, my sun;</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and in that light of life I’ll walk</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till traveling days are done.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6000" dirty="0">
                <a:latin typeface="Times New Roman" pitchFamily="18" charset="0"/>
              </a:rPr>
            </a:br>
            <a:br>
              <a:rPr lang="en-US" altLang="en-US" sz="5400" b="1" dirty="0">
                <a:latin typeface="Times New Roman" pitchFamily="18" charset="0"/>
              </a:rPr>
            </a:br>
            <a:br>
              <a:rPr lang="en-US" altLang="en-US" sz="2000" dirty="0"/>
            </a:br>
            <a:endParaRPr lang="en-US" altLang="en-US" sz="2000" dirty="0"/>
          </a:p>
        </p:txBody>
      </p:sp>
    </p:spTree>
    <p:extLst>
      <p:ext uri="{BB962C8B-B14F-4D97-AF65-F5344CB8AC3E}">
        <p14:creationId xmlns:p14="http://schemas.microsoft.com/office/powerpoint/2010/main" val="1476958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9</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16966</TotalTime>
  <Words>2184</Words>
  <Application>Microsoft Office PowerPoint</Application>
  <PresentationFormat>On-screen Show (16:9)</PresentationFormat>
  <Paragraphs>172</Paragraphs>
  <Slides>69</Slides>
  <Notes>22</Notes>
  <HiddenSlides>11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69</vt:i4>
      </vt:variant>
    </vt:vector>
  </HeadingPairs>
  <TitlesOfParts>
    <vt:vector size="74"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15  He who does justice</vt:lpstr>
      <vt:lpstr> Responsorial Psalm:   Psalm 15 He who does justice will live in the presence of the Lord.</vt:lpstr>
      <vt:lpstr>Gospel Acclamation</vt:lpstr>
      <vt:lpstr>Alleluia Alleluia Alleluia. Blessed are they who have kept the word with a generous heart and yield a harvest through perseverance.</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Only In God </vt:lpstr>
      <vt:lpstr>refrain: My stronghold my Savior I shall not be afraid at all My stronghold my Savior I shall not be moved</vt:lpstr>
      <vt:lpstr>refrain: My stronghold my Savior I shall not be afraid at all My stronghold my Savior I shall not be moved</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There is </vt:lpstr>
      <vt:lpstr>   Refrain:  There is a longing in our hearts, o Lord. For you to reveal yourself to us. There is a longing in our hearts for love we only find in you, our God.  </vt:lpstr>
      <vt:lpstr>   Refrain:  There is a longing in our hearts, o Lord. For you to reveal yourself to us. There is a longing in our hearts for love we only find in you, our God.  </vt:lpstr>
      <vt:lpstr>   Refrain:  There is a longing in our hearts, o Lord. For you to reveal yourself to us. There is a longing in our hearts for love we only find in you, our God.  </vt:lpstr>
      <vt:lpstr>   Refrain:  There is a longing in our hearts, o Lord. For you to reveal yourself to us. There is a longing in our hearts for love we only find in you, our God.  </vt:lpstr>
      <vt:lpstr>Announcements:</vt:lpstr>
      <vt:lpstr> </vt:lpstr>
      <vt:lpstr>Ending Hymn:  We are The Light of the World</vt:lpstr>
      <vt:lpstr>   1. Blessed are they who are poor in spirit, Theirs is the kingdom of God. Bless us, O Lord, make us poor in spirit; </vt:lpstr>
      <vt:lpstr>   2. Blessed are they who are meek and humble. They will inherit the earth. Bless us, O Lord, make us meek and humble;</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559</cp:revision>
  <dcterms:created xsi:type="dcterms:W3CDTF">2010-05-12T20:42:28Z</dcterms:created>
  <dcterms:modified xsi:type="dcterms:W3CDTF">2025-07-20T14:27:12Z</dcterms:modified>
</cp:coreProperties>
</file>