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8"/>
  </p:notesMasterIdLst>
  <p:sldIdLst>
    <p:sldId id="1608" r:id="rId2"/>
    <p:sldId id="270" r:id="rId3"/>
    <p:sldId id="3123" r:id="rId4"/>
    <p:sldId id="273" r:id="rId5"/>
    <p:sldId id="274" r:id="rId6"/>
    <p:sldId id="276" r:id="rId7"/>
    <p:sldId id="3124" r:id="rId8"/>
    <p:sldId id="2005" r:id="rId9"/>
    <p:sldId id="2006" r:id="rId10"/>
    <p:sldId id="2007" r:id="rId11"/>
    <p:sldId id="2008" r:id="rId12"/>
    <p:sldId id="2179" r:id="rId13"/>
    <p:sldId id="2180" r:id="rId14"/>
    <p:sldId id="2181" r:id="rId15"/>
    <p:sldId id="2182" r:id="rId16"/>
    <p:sldId id="2183" r:id="rId17"/>
    <p:sldId id="2184" r:id="rId18"/>
    <p:sldId id="2185" r:id="rId19"/>
    <p:sldId id="2186" r:id="rId20"/>
    <p:sldId id="1860" r:id="rId21"/>
    <p:sldId id="2052" r:id="rId22"/>
    <p:sldId id="2187" r:id="rId23"/>
    <p:sldId id="2188" r:id="rId24"/>
    <p:sldId id="298" r:id="rId25"/>
    <p:sldId id="2022" r:id="rId26"/>
    <p:sldId id="2023" r:id="rId27"/>
    <p:sldId id="2024" r:id="rId28"/>
    <p:sldId id="2025" r:id="rId29"/>
    <p:sldId id="2026" r:id="rId30"/>
    <p:sldId id="2027" r:id="rId31"/>
    <p:sldId id="2028" r:id="rId32"/>
    <p:sldId id="2029" r:id="rId33"/>
    <p:sldId id="2030" r:id="rId34"/>
    <p:sldId id="2031" r:id="rId35"/>
    <p:sldId id="2053" r:id="rId36"/>
    <p:sldId id="2973" r:id="rId37"/>
    <p:sldId id="3125" r:id="rId38"/>
    <p:sldId id="259" r:id="rId39"/>
    <p:sldId id="261" r:id="rId40"/>
    <p:sldId id="308" r:id="rId41"/>
    <p:sldId id="2157" r:id="rId42"/>
    <p:sldId id="2158" r:id="rId43"/>
    <p:sldId id="2155" r:id="rId44"/>
    <p:sldId id="2156" r:id="rId45"/>
    <p:sldId id="2039" r:id="rId46"/>
    <p:sldId id="2040" r:id="rId47"/>
    <p:sldId id="2159" r:id="rId48"/>
    <p:sldId id="2160" r:id="rId49"/>
    <p:sldId id="2046" r:id="rId50"/>
    <p:sldId id="2047" r:id="rId51"/>
    <p:sldId id="2845" r:id="rId52"/>
    <p:sldId id="3126" r:id="rId53"/>
    <p:sldId id="3127" r:id="rId54"/>
    <p:sldId id="271" r:id="rId55"/>
    <p:sldId id="3128" r:id="rId56"/>
    <p:sldId id="3129" r:id="rId57"/>
    <p:sldId id="3130" r:id="rId58"/>
    <p:sldId id="3024" r:id="rId59"/>
    <p:sldId id="3025" r:id="rId60"/>
    <p:sldId id="3108" r:id="rId61"/>
    <p:sldId id="267" r:id="rId62"/>
    <p:sldId id="3131" r:id="rId63"/>
    <p:sldId id="268" r:id="rId64"/>
    <p:sldId id="3132" r:id="rId65"/>
    <p:sldId id="269" r:id="rId66"/>
    <p:sldId id="277" r:id="rId67"/>
    <p:sldId id="3052" r:id="rId68"/>
    <p:sldId id="257" r:id="rId69"/>
    <p:sldId id="258" r:id="rId70"/>
    <p:sldId id="3040" r:id="rId71"/>
    <p:sldId id="282" r:id="rId72"/>
    <p:sldId id="3021" r:id="rId73"/>
    <p:sldId id="3022" r:id="rId74"/>
    <p:sldId id="3023" r:id="rId75"/>
    <p:sldId id="3054" r:id="rId76"/>
    <p:sldId id="1188" r:id="rId77"/>
  </p:sldIdLst>
  <p:sldSz cx="9144000" cy="5143500" type="screen16x9"/>
  <p:notesSz cx="6858000" cy="9144000"/>
  <p:defaultTextStyle>
    <a:defPPr>
      <a:defRPr lang="en-US"/>
    </a:defPPr>
    <a:lvl1pPr algn="ctr" rtl="0" fontAlgn="base">
      <a:spcBef>
        <a:spcPct val="0"/>
      </a:spcBef>
      <a:spcAft>
        <a:spcPct val="0"/>
      </a:spcAft>
      <a:defRPr sz="6600" kern="1200">
        <a:solidFill>
          <a:schemeClr val="accent2"/>
        </a:solidFill>
        <a:latin typeface="Times New Roman" pitchFamily="18" charset="0"/>
        <a:ea typeface="+mn-ea"/>
        <a:cs typeface="Arial" charset="0"/>
      </a:defRPr>
    </a:lvl1pPr>
    <a:lvl2pPr marL="457200" algn="ctr" rtl="0" fontAlgn="base">
      <a:spcBef>
        <a:spcPct val="0"/>
      </a:spcBef>
      <a:spcAft>
        <a:spcPct val="0"/>
      </a:spcAft>
      <a:defRPr sz="6600" kern="1200">
        <a:solidFill>
          <a:schemeClr val="accent2"/>
        </a:solidFill>
        <a:latin typeface="Times New Roman" pitchFamily="18" charset="0"/>
        <a:ea typeface="+mn-ea"/>
        <a:cs typeface="Arial" charset="0"/>
      </a:defRPr>
    </a:lvl2pPr>
    <a:lvl3pPr marL="914400" algn="ctr" rtl="0" fontAlgn="base">
      <a:spcBef>
        <a:spcPct val="0"/>
      </a:spcBef>
      <a:spcAft>
        <a:spcPct val="0"/>
      </a:spcAft>
      <a:defRPr sz="6600" kern="1200">
        <a:solidFill>
          <a:schemeClr val="accent2"/>
        </a:solidFill>
        <a:latin typeface="Times New Roman" pitchFamily="18" charset="0"/>
        <a:ea typeface="+mn-ea"/>
        <a:cs typeface="Arial" charset="0"/>
      </a:defRPr>
    </a:lvl3pPr>
    <a:lvl4pPr marL="1371600" algn="ctr" rtl="0" fontAlgn="base">
      <a:spcBef>
        <a:spcPct val="0"/>
      </a:spcBef>
      <a:spcAft>
        <a:spcPct val="0"/>
      </a:spcAft>
      <a:defRPr sz="6600" kern="1200">
        <a:solidFill>
          <a:schemeClr val="accent2"/>
        </a:solidFill>
        <a:latin typeface="Times New Roman" pitchFamily="18" charset="0"/>
        <a:ea typeface="+mn-ea"/>
        <a:cs typeface="Arial" charset="0"/>
      </a:defRPr>
    </a:lvl4pPr>
    <a:lvl5pPr marL="1828800" algn="ctr" rtl="0" fontAlgn="base">
      <a:spcBef>
        <a:spcPct val="0"/>
      </a:spcBef>
      <a:spcAft>
        <a:spcPct val="0"/>
      </a:spcAft>
      <a:defRPr sz="6600" kern="1200">
        <a:solidFill>
          <a:schemeClr val="accent2"/>
        </a:solidFill>
        <a:latin typeface="Times New Roman" pitchFamily="18" charset="0"/>
        <a:ea typeface="+mn-ea"/>
        <a:cs typeface="Arial" charset="0"/>
      </a:defRPr>
    </a:lvl5pPr>
    <a:lvl6pPr marL="2286000" algn="l" defTabSz="914400" rtl="0" eaLnBrk="1" latinLnBrk="0" hangingPunct="1">
      <a:defRPr sz="6600" kern="1200">
        <a:solidFill>
          <a:schemeClr val="accent2"/>
        </a:solidFill>
        <a:latin typeface="Times New Roman" pitchFamily="18" charset="0"/>
        <a:ea typeface="+mn-ea"/>
        <a:cs typeface="Arial" charset="0"/>
      </a:defRPr>
    </a:lvl6pPr>
    <a:lvl7pPr marL="2743200" algn="l" defTabSz="914400" rtl="0" eaLnBrk="1" latinLnBrk="0" hangingPunct="1">
      <a:defRPr sz="6600" kern="1200">
        <a:solidFill>
          <a:schemeClr val="accent2"/>
        </a:solidFill>
        <a:latin typeface="Times New Roman" pitchFamily="18" charset="0"/>
        <a:ea typeface="+mn-ea"/>
        <a:cs typeface="Arial" charset="0"/>
      </a:defRPr>
    </a:lvl7pPr>
    <a:lvl8pPr marL="3200400" algn="l" defTabSz="914400" rtl="0" eaLnBrk="1" latinLnBrk="0" hangingPunct="1">
      <a:defRPr sz="6600" kern="1200">
        <a:solidFill>
          <a:schemeClr val="accent2"/>
        </a:solidFill>
        <a:latin typeface="Times New Roman" pitchFamily="18" charset="0"/>
        <a:ea typeface="+mn-ea"/>
        <a:cs typeface="Arial" charset="0"/>
      </a:defRPr>
    </a:lvl8pPr>
    <a:lvl9pPr marL="3657600" algn="l" defTabSz="914400" rtl="0" eaLnBrk="1" latinLnBrk="0" hangingPunct="1">
      <a:defRPr sz="6600" kern="1200">
        <a:solidFill>
          <a:schemeClr val="accent2"/>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E1FB06-2EC2-47B5-9B6B-13EE57721BE5}" v="6" dt="2025-08-16T22:31:26.27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5" autoAdjust="0"/>
    <p:restoredTop sz="94660"/>
  </p:normalViewPr>
  <p:slideViewPr>
    <p:cSldViewPr>
      <p:cViewPr varScale="1">
        <p:scale>
          <a:sx n="102" d="100"/>
          <a:sy n="102" d="100"/>
        </p:scale>
        <p:origin x="144" y="318"/>
      </p:cViewPr>
      <p:guideLst>
        <p:guide orient="horz" pos="2160"/>
        <p:guide pos="2880"/>
        <p:guide orient="horz"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microsoft.com/office/2015/10/relationships/revisionInfo" Target="revisionInfo.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 Le" userId="d56789386392244e" providerId="LiveId" clId="{DBE1FB06-2EC2-47B5-9B6B-13EE57721BE5}"/>
    <pc:docChg chg="undo custSel addSld delSld modSld">
      <pc:chgData name="Phil Le" userId="d56789386392244e" providerId="LiveId" clId="{DBE1FB06-2EC2-47B5-9B6B-13EE57721BE5}" dt="2025-08-16T22:31:26.272" v="312"/>
      <pc:docMkLst>
        <pc:docMk/>
      </pc:docMkLst>
      <pc:sldChg chg="add">
        <pc:chgData name="Phil Le" userId="d56789386392244e" providerId="LiveId" clId="{DBE1FB06-2EC2-47B5-9B6B-13EE57721BE5}" dt="2025-08-16T22:26:56.508" v="226"/>
        <pc:sldMkLst>
          <pc:docMk/>
          <pc:sldMk cId="0" sldId="259"/>
        </pc:sldMkLst>
      </pc:sldChg>
      <pc:sldChg chg="add">
        <pc:chgData name="Phil Le" userId="d56789386392244e" providerId="LiveId" clId="{DBE1FB06-2EC2-47B5-9B6B-13EE57721BE5}" dt="2025-08-16T22:26:56.508" v="226"/>
        <pc:sldMkLst>
          <pc:docMk/>
          <pc:sldMk cId="0" sldId="261"/>
        </pc:sldMkLst>
      </pc:sldChg>
      <pc:sldChg chg="del">
        <pc:chgData name="Phil Le" userId="d56789386392244e" providerId="LiveId" clId="{DBE1FB06-2EC2-47B5-9B6B-13EE57721BE5}" dt="2025-08-16T22:19:08.338" v="100" actId="47"/>
        <pc:sldMkLst>
          <pc:docMk/>
          <pc:sldMk cId="0" sldId="262"/>
        </pc:sldMkLst>
      </pc:sldChg>
      <pc:sldChg chg="del">
        <pc:chgData name="Phil Le" userId="d56789386392244e" providerId="LiveId" clId="{DBE1FB06-2EC2-47B5-9B6B-13EE57721BE5}" dt="2025-08-16T22:19:09.074" v="102" actId="47"/>
        <pc:sldMkLst>
          <pc:docMk/>
          <pc:sldMk cId="0" sldId="264"/>
        </pc:sldMkLst>
      </pc:sldChg>
      <pc:sldChg chg="add">
        <pc:chgData name="Phil Le" userId="d56789386392244e" providerId="LiveId" clId="{DBE1FB06-2EC2-47B5-9B6B-13EE57721BE5}" dt="2025-08-16T22:31:26.272" v="312"/>
        <pc:sldMkLst>
          <pc:docMk/>
          <pc:sldMk cId="0" sldId="267"/>
        </pc:sldMkLst>
      </pc:sldChg>
      <pc:sldChg chg="add">
        <pc:chgData name="Phil Le" userId="d56789386392244e" providerId="LiveId" clId="{DBE1FB06-2EC2-47B5-9B6B-13EE57721BE5}" dt="2025-08-16T22:31:26.272" v="312"/>
        <pc:sldMkLst>
          <pc:docMk/>
          <pc:sldMk cId="0" sldId="268"/>
        </pc:sldMkLst>
      </pc:sldChg>
      <pc:sldChg chg="add">
        <pc:chgData name="Phil Le" userId="d56789386392244e" providerId="LiveId" clId="{DBE1FB06-2EC2-47B5-9B6B-13EE57721BE5}" dt="2025-08-16T22:31:26.272" v="312"/>
        <pc:sldMkLst>
          <pc:docMk/>
          <pc:sldMk cId="0" sldId="269"/>
        </pc:sldMkLst>
      </pc:sldChg>
      <pc:sldChg chg="modSp add del mod setBg">
        <pc:chgData name="Phil Le" userId="d56789386392244e" providerId="LiveId" clId="{DBE1FB06-2EC2-47B5-9B6B-13EE57721BE5}" dt="2025-08-16T22:20:28.610" v="105" actId="120"/>
        <pc:sldMkLst>
          <pc:docMk/>
          <pc:sldMk cId="0" sldId="270"/>
        </pc:sldMkLst>
        <pc:spChg chg="mod">
          <ac:chgData name="Phil Le" userId="d56789386392244e" providerId="LiveId" clId="{DBE1FB06-2EC2-47B5-9B6B-13EE57721BE5}" dt="2025-08-16T22:20:28.610" v="105" actId="120"/>
          <ac:spMkLst>
            <pc:docMk/>
            <pc:sldMk cId="0" sldId="270"/>
            <ac:spMk id="2052" creationId="{B8B668B1-6A10-5B82-67A8-B6DAAD2993B5}"/>
          </ac:spMkLst>
        </pc:spChg>
      </pc:sldChg>
      <pc:sldChg chg="del">
        <pc:chgData name="Phil Le" userId="d56789386392244e" providerId="LiveId" clId="{DBE1FB06-2EC2-47B5-9B6B-13EE57721BE5}" dt="2025-08-16T22:19:09.939" v="103" actId="47"/>
        <pc:sldMkLst>
          <pc:docMk/>
          <pc:sldMk cId="0" sldId="271"/>
        </pc:sldMkLst>
      </pc:sldChg>
      <pc:sldChg chg="modSp add mod">
        <pc:chgData name="Phil Le" userId="d56789386392244e" providerId="LiveId" clId="{DBE1FB06-2EC2-47B5-9B6B-13EE57721BE5}" dt="2025-08-16T22:29:36.567" v="269" actId="120"/>
        <pc:sldMkLst>
          <pc:docMk/>
          <pc:sldMk cId="3411976863" sldId="271"/>
        </pc:sldMkLst>
        <pc:spChg chg="mod">
          <ac:chgData name="Phil Le" userId="d56789386392244e" providerId="LiveId" clId="{DBE1FB06-2EC2-47B5-9B6B-13EE57721BE5}" dt="2025-08-16T22:29:36.567" v="269" actId="120"/>
          <ac:spMkLst>
            <pc:docMk/>
            <pc:sldMk cId="3411976863" sldId="271"/>
            <ac:spMk id="2052" creationId="{00000000-0000-0000-0000-000000000000}"/>
          </ac:spMkLst>
        </pc:spChg>
      </pc:sldChg>
      <pc:sldChg chg="del">
        <pc:chgData name="Phil Le" userId="d56789386392244e" providerId="LiveId" clId="{DBE1FB06-2EC2-47B5-9B6B-13EE57721BE5}" dt="2025-08-16T22:30:19.614" v="310" actId="47"/>
        <pc:sldMkLst>
          <pc:docMk/>
          <pc:sldMk cId="228564860" sldId="272"/>
        </pc:sldMkLst>
      </pc:sldChg>
      <pc:sldChg chg="modSp add mod setBg">
        <pc:chgData name="Phil Le" userId="d56789386392244e" providerId="LiveId" clId="{DBE1FB06-2EC2-47B5-9B6B-13EE57721BE5}" dt="2025-08-16T22:20:52.251" v="108" actId="14100"/>
        <pc:sldMkLst>
          <pc:docMk/>
          <pc:sldMk cId="0" sldId="273"/>
        </pc:sldMkLst>
        <pc:spChg chg="mod">
          <ac:chgData name="Phil Le" userId="d56789386392244e" providerId="LiveId" clId="{DBE1FB06-2EC2-47B5-9B6B-13EE57721BE5}" dt="2025-08-16T22:20:52.251" v="108" actId="14100"/>
          <ac:spMkLst>
            <pc:docMk/>
            <pc:sldMk cId="0" sldId="273"/>
            <ac:spMk id="4100" creationId="{B36C27EC-6C8C-F709-F452-0C2EE05D5963}"/>
          </ac:spMkLst>
        </pc:spChg>
      </pc:sldChg>
      <pc:sldChg chg="modSp add mod setBg">
        <pc:chgData name="Phil Le" userId="d56789386392244e" providerId="LiveId" clId="{DBE1FB06-2EC2-47B5-9B6B-13EE57721BE5}" dt="2025-08-16T22:20:56.435" v="109" actId="120"/>
        <pc:sldMkLst>
          <pc:docMk/>
          <pc:sldMk cId="0" sldId="274"/>
        </pc:sldMkLst>
        <pc:spChg chg="mod">
          <ac:chgData name="Phil Le" userId="d56789386392244e" providerId="LiveId" clId="{DBE1FB06-2EC2-47B5-9B6B-13EE57721BE5}" dt="2025-08-16T22:20:56.435" v="109" actId="120"/>
          <ac:spMkLst>
            <pc:docMk/>
            <pc:sldMk cId="0" sldId="274"/>
            <ac:spMk id="5124" creationId="{87E10215-6B25-0CF1-84B0-3B1DA8D8B1E3}"/>
          </ac:spMkLst>
        </pc:spChg>
      </pc:sldChg>
      <pc:sldChg chg="del">
        <pc:chgData name="Phil Le" userId="d56789386392244e" providerId="LiveId" clId="{DBE1FB06-2EC2-47B5-9B6B-13EE57721BE5}" dt="2025-08-16T22:30:18.603" v="309" actId="47"/>
        <pc:sldMkLst>
          <pc:docMk/>
          <pc:sldMk cId="1174739773" sldId="275"/>
        </pc:sldMkLst>
      </pc:sldChg>
      <pc:sldChg chg="modSp add mod setBg">
        <pc:chgData name="Phil Le" userId="d56789386392244e" providerId="LiveId" clId="{DBE1FB06-2EC2-47B5-9B6B-13EE57721BE5}" dt="2025-08-16T22:21:01.755" v="110" actId="120"/>
        <pc:sldMkLst>
          <pc:docMk/>
          <pc:sldMk cId="0" sldId="276"/>
        </pc:sldMkLst>
        <pc:spChg chg="mod">
          <ac:chgData name="Phil Le" userId="d56789386392244e" providerId="LiveId" clId="{DBE1FB06-2EC2-47B5-9B6B-13EE57721BE5}" dt="2025-08-16T22:21:01.755" v="110" actId="120"/>
          <ac:spMkLst>
            <pc:docMk/>
            <pc:sldMk cId="0" sldId="276"/>
            <ac:spMk id="6148" creationId="{EDEAD4C7-89A2-5B30-F8BD-762AC2F6FD61}"/>
          </ac:spMkLst>
        </pc:spChg>
      </pc:sldChg>
      <pc:sldChg chg="add">
        <pc:chgData name="Phil Le" userId="d56789386392244e" providerId="LiveId" clId="{DBE1FB06-2EC2-47B5-9B6B-13EE57721BE5}" dt="2025-08-16T22:31:26.272" v="312"/>
        <pc:sldMkLst>
          <pc:docMk/>
          <pc:sldMk cId="0" sldId="277"/>
        </pc:sldMkLst>
      </pc:sldChg>
      <pc:sldChg chg="del">
        <pc:chgData name="Phil Le" userId="d56789386392244e" providerId="LiveId" clId="{DBE1FB06-2EC2-47B5-9B6B-13EE57721BE5}" dt="2025-08-16T22:25:17.282" v="220" actId="47"/>
        <pc:sldMkLst>
          <pc:docMk/>
          <pc:sldMk cId="1284781163" sldId="279"/>
        </pc:sldMkLst>
      </pc:sldChg>
      <pc:sldChg chg="del">
        <pc:chgData name="Phil Le" userId="d56789386392244e" providerId="LiveId" clId="{DBE1FB06-2EC2-47B5-9B6B-13EE57721BE5}" dt="2025-08-16T22:25:18.626" v="222" actId="47"/>
        <pc:sldMkLst>
          <pc:docMk/>
          <pc:sldMk cId="373775587" sldId="280"/>
        </pc:sldMkLst>
      </pc:sldChg>
      <pc:sldChg chg="del">
        <pc:chgData name="Phil Le" userId="d56789386392244e" providerId="LiveId" clId="{DBE1FB06-2EC2-47B5-9B6B-13EE57721BE5}" dt="2025-08-16T22:25:20.021" v="224" actId="47"/>
        <pc:sldMkLst>
          <pc:docMk/>
          <pc:sldMk cId="1048949787" sldId="281"/>
        </pc:sldMkLst>
      </pc:sldChg>
      <pc:sldChg chg="del">
        <pc:chgData name="Phil Le" userId="d56789386392244e" providerId="LiveId" clId="{DBE1FB06-2EC2-47B5-9B6B-13EE57721BE5}" dt="2025-08-16T22:25:17.824" v="221" actId="47"/>
        <pc:sldMkLst>
          <pc:docMk/>
          <pc:sldMk cId="601215406" sldId="283"/>
        </pc:sldMkLst>
      </pc:sldChg>
      <pc:sldChg chg="del">
        <pc:chgData name="Phil Le" userId="d56789386392244e" providerId="LiveId" clId="{DBE1FB06-2EC2-47B5-9B6B-13EE57721BE5}" dt="2025-08-16T22:25:19.166" v="223" actId="47"/>
        <pc:sldMkLst>
          <pc:docMk/>
          <pc:sldMk cId="1822032851" sldId="284"/>
        </pc:sldMkLst>
      </pc:sldChg>
      <pc:sldChg chg="del">
        <pc:chgData name="Phil Le" userId="d56789386392244e" providerId="LiveId" clId="{DBE1FB06-2EC2-47B5-9B6B-13EE57721BE5}" dt="2025-08-16T22:25:20.511" v="225" actId="47"/>
        <pc:sldMkLst>
          <pc:docMk/>
          <pc:sldMk cId="2512389246" sldId="285"/>
        </pc:sldMkLst>
      </pc:sldChg>
      <pc:sldChg chg="del">
        <pc:chgData name="Phil Le" userId="d56789386392244e" providerId="LiveId" clId="{DBE1FB06-2EC2-47B5-9B6B-13EE57721BE5}" dt="2025-08-16T22:27:31.111" v="258" actId="47"/>
        <pc:sldMkLst>
          <pc:docMk/>
          <pc:sldMk cId="2920451198" sldId="286"/>
        </pc:sldMkLst>
      </pc:sldChg>
      <pc:sldChg chg="del">
        <pc:chgData name="Phil Le" userId="d56789386392244e" providerId="LiveId" clId="{DBE1FB06-2EC2-47B5-9B6B-13EE57721BE5}" dt="2025-08-16T22:27:31.707" v="259" actId="47"/>
        <pc:sldMkLst>
          <pc:docMk/>
          <pc:sldMk cId="335725183" sldId="287"/>
        </pc:sldMkLst>
      </pc:sldChg>
      <pc:sldChg chg="del">
        <pc:chgData name="Phil Le" userId="d56789386392244e" providerId="LiveId" clId="{DBE1FB06-2EC2-47B5-9B6B-13EE57721BE5}" dt="2025-08-16T22:27:39.961" v="262" actId="47"/>
        <pc:sldMkLst>
          <pc:docMk/>
          <pc:sldMk cId="3802238527" sldId="288"/>
        </pc:sldMkLst>
      </pc:sldChg>
      <pc:sldChg chg="del">
        <pc:chgData name="Phil Le" userId="d56789386392244e" providerId="LiveId" clId="{DBE1FB06-2EC2-47B5-9B6B-13EE57721BE5}" dt="2025-08-16T22:27:41.464" v="264" actId="47"/>
        <pc:sldMkLst>
          <pc:docMk/>
          <pc:sldMk cId="2467943559" sldId="289"/>
        </pc:sldMkLst>
      </pc:sldChg>
      <pc:sldChg chg="del">
        <pc:chgData name="Phil Le" userId="d56789386392244e" providerId="LiveId" clId="{DBE1FB06-2EC2-47B5-9B6B-13EE57721BE5}" dt="2025-08-16T22:27:42.376" v="265" actId="47"/>
        <pc:sldMkLst>
          <pc:docMk/>
          <pc:sldMk cId="1485365932" sldId="290"/>
        </pc:sldMkLst>
      </pc:sldChg>
      <pc:sldChg chg="modSp mod">
        <pc:chgData name="Phil Le" userId="d56789386392244e" providerId="LiveId" clId="{DBE1FB06-2EC2-47B5-9B6B-13EE57721BE5}" dt="2025-08-16T22:19:01.649" v="96" actId="20577"/>
        <pc:sldMkLst>
          <pc:docMk/>
          <pc:sldMk cId="0" sldId="1608"/>
        </pc:sldMkLst>
        <pc:spChg chg="mod">
          <ac:chgData name="Phil Le" userId="d56789386392244e" providerId="LiveId" clId="{DBE1FB06-2EC2-47B5-9B6B-13EE57721BE5}" dt="2025-08-16T22:19:01.649" v="96" actId="20577"/>
          <ac:spMkLst>
            <pc:docMk/>
            <pc:sldMk cId="0" sldId="1608"/>
            <ac:spMk id="2050" creationId="{00000000-0000-0000-0000-000000000000}"/>
          </ac:spMkLst>
        </pc:spChg>
      </pc:sldChg>
      <pc:sldChg chg="modSp mod">
        <pc:chgData name="Phil Le" userId="d56789386392244e" providerId="LiveId" clId="{DBE1FB06-2EC2-47B5-9B6B-13EE57721BE5}" dt="2025-08-16T22:21:40.021" v="112" actId="255"/>
        <pc:sldMkLst>
          <pc:docMk/>
          <pc:sldMk cId="0" sldId="2008"/>
        </pc:sldMkLst>
        <pc:spChg chg="mod">
          <ac:chgData name="Phil Le" userId="d56789386392244e" providerId="LiveId" clId="{DBE1FB06-2EC2-47B5-9B6B-13EE57721BE5}" dt="2025-08-16T22:21:40.021" v="112" actId="255"/>
          <ac:spMkLst>
            <pc:docMk/>
            <pc:sldMk cId="0" sldId="2008"/>
            <ac:spMk id="16387" creationId="{00000000-0000-0000-0000-000000000000}"/>
          </ac:spMkLst>
        </pc:spChg>
      </pc:sldChg>
      <pc:sldChg chg="modSp mod">
        <pc:chgData name="Phil Le" userId="d56789386392244e" providerId="LiveId" clId="{DBE1FB06-2EC2-47B5-9B6B-13EE57721BE5}" dt="2025-08-16T22:23:25.264" v="187" actId="20577"/>
        <pc:sldMkLst>
          <pc:docMk/>
          <pc:sldMk cId="0" sldId="2052"/>
        </pc:sldMkLst>
        <pc:spChg chg="mod">
          <ac:chgData name="Phil Le" userId="d56789386392244e" providerId="LiveId" clId="{DBE1FB06-2EC2-47B5-9B6B-13EE57721BE5}" dt="2025-08-16T22:23:25.264" v="187" actId="20577"/>
          <ac:spMkLst>
            <pc:docMk/>
            <pc:sldMk cId="0" sldId="2052"/>
            <ac:spMk id="4" creationId="{00000000-0000-0000-0000-000000000000}"/>
          </ac:spMkLst>
        </pc:spChg>
      </pc:sldChg>
      <pc:sldChg chg="modSp mod">
        <pc:chgData name="Phil Le" userId="d56789386392244e" providerId="LiveId" clId="{DBE1FB06-2EC2-47B5-9B6B-13EE57721BE5}" dt="2025-08-16T22:24:49.785" v="197" actId="113"/>
        <pc:sldMkLst>
          <pc:docMk/>
          <pc:sldMk cId="2357971545" sldId="2188"/>
        </pc:sldMkLst>
        <pc:spChg chg="mod">
          <ac:chgData name="Phil Le" userId="d56789386392244e" providerId="LiveId" clId="{DBE1FB06-2EC2-47B5-9B6B-13EE57721BE5}" dt="2025-08-16T22:24:49.785" v="197" actId="113"/>
          <ac:spMkLst>
            <pc:docMk/>
            <pc:sldMk cId="2357971545" sldId="2188"/>
            <ac:spMk id="2" creationId="{00000000-0000-0000-0000-000000000000}"/>
          </ac:spMkLst>
        </pc:spChg>
      </pc:sldChg>
      <pc:sldChg chg="modSp mod">
        <pc:chgData name="Phil Le" userId="d56789386392244e" providerId="LiveId" clId="{DBE1FB06-2EC2-47B5-9B6B-13EE57721BE5}" dt="2025-08-16T22:27:25.299" v="254" actId="20577"/>
        <pc:sldMkLst>
          <pc:docMk/>
          <pc:sldMk cId="279789595" sldId="2845"/>
        </pc:sldMkLst>
        <pc:spChg chg="mod">
          <ac:chgData name="Phil Le" userId="d56789386392244e" providerId="LiveId" clId="{DBE1FB06-2EC2-47B5-9B6B-13EE57721BE5}" dt="2025-08-16T22:27:25.299" v="254" actId="20577"/>
          <ac:spMkLst>
            <pc:docMk/>
            <pc:sldMk cId="279789595" sldId="2845"/>
            <ac:spMk id="98306" creationId="{00000000-0000-0000-0000-000000000000}"/>
          </ac:spMkLst>
        </pc:spChg>
      </pc:sldChg>
      <pc:sldChg chg="modSp mod">
        <pc:chgData name="Phil Le" userId="d56789386392244e" providerId="LiveId" clId="{DBE1FB06-2EC2-47B5-9B6B-13EE57721BE5}" dt="2025-08-16T22:25:11.792" v="217" actId="20577"/>
        <pc:sldMkLst>
          <pc:docMk/>
          <pc:sldMk cId="2680786838" sldId="2973"/>
        </pc:sldMkLst>
        <pc:spChg chg="mod">
          <ac:chgData name="Phil Le" userId="d56789386392244e" providerId="LiveId" clId="{DBE1FB06-2EC2-47B5-9B6B-13EE57721BE5}" dt="2025-08-16T22:25:11.792" v="217" actId="20577"/>
          <ac:spMkLst>
            <pc:docMk/>
            <pc:sldMk cId="2680786838" sldId="2973"/>
            <ac:spMk id="83970" creationId="{00000000-0000-0000-0000-000000000000}"/>
          </ac:spMkLst>
        </pc:spChg>
      </pc:sldChg>
      <pc:sldChg chg="modSp mod">
        <pc:chgData name="Phil Le" userId="d56789386392244e" providerId="LiveId" clId="{DBE1FB06-2EC2-47B5-9B6B-13EE57721BE5}" dt="2025-08-16T22:30:13.632" v="306" actId="20577"/>
        <pc:sldMkLst>
          <pc:docMk/>
          <pc:sldMk cId="679273175" sldId="3108"/>
        </pc:sldMkLst>
        <pc:spChg chg="mod">
          <ac:chgData name="Phil Le" userId="d56789386392244e" providerId="LiveId" clId="{DBE1FB06-2EC2-47B5-9B6B-13EE57721BE5}" dt="2025-08-16T22:30:13.632" v="306" actId="20577"/>
          <ac:spMkLst>
            <pc:docMk/>
            <pc:sldMk cId="679273175" sldId="3108"/>
            <ac:spMk id="117762" creationId="{F28B6F19-4DC5-52C1-A8B9-EBBC51C90266}"/>
          </ac:spMkLst>
        </pc:spChg>
      </pc:sldChg>
      <pc:sldChg chg="del">
        <pc:chgData name="Phil Le" userId="d56789386392244e" providerId="LiveId" clId="{DBE1FB06-2EC2-47B5-9B6B-13EE57721BE5}" dt="2025-08-16T22:19:07.137" v="97" actId="47"/>
        <pc:sldMkLst>
          <pc:docMk/>
          <pc:sldMk cId="0" sldId="3109"/>
        </pc:sldMkLst>
      </pc:sldChg>
      <pc:sldChg chg="del">
        <pc:chgData name="Phil Le" userId="d56789386392244e" providerId="LiveId" clId="{DBE1FB06-2EC2-47B5-9B6B-13EE57721BE5}" dt="2025-08-16T22:19:07.533" v="98" actId="47"/>
        <pc:sldMkLst>
          <pc:docMk/>
          <pc:sldMk cId="0" sldId="3110"/>
        </pc:sldMkLst>
      </pc:sldChg>
      <pc:sldChg chg="del">
        <pc:chgData name="Phil Le" userId="d56789386392244e" providerId="LiveId" clId="{DBE1FB06-2EC2-47B5-9B6B-13EE57721BE5}" dt="2025-08-16T22:19:07.935" v="99" actId="47"/>
        <pc:sldMkLst>
          <pc:docMk/>
          <pc:sldMk cId="0" sldId="3111"/>
        </pc:sldMkLst>
      </pc:sldChg>
      <pc:sldChg chg="del">
        <pc:chgData name="Phil Le" userId="d56789386392244e" providerId="LiveId" clId="{DBE1FB06-2EC2-47B5-9B6B-13EE57721BE5}" dt="2025-08-16T22:25:15.964" v="218" actId="47"/>
        <pc:sldMkLst>
          <pc:docMk/>
          <pc:sldMk cId="0" sldId="3112"/>
        </pc:sldMkLst>
      </pc:sldChg>
      <pc:sldChg chg="del">
        <pc:chgData name="Phil Le" userId="d56789386392244e" providerId="LiveId" clId="{DBE1FB06-2EC2-47B5-9B6B-13EE57721BE5}" dt="2025-08-16T22:25:16.476" v="219" actId="47"/>
        <pc:sldMkLst>
          <pc:docMk/>
          <pc:sldMk cId="3687309745" sldId="3113"/>
        </pc:sldMkLst>
      </pc:sldChg>
      <pc:sldChg chg="del">
        <pc:chgData name="Phil Le" userId="d56789386392244e" providerId="LiveId" clId="{DBE1FB06-2EC2-47B5-9B6B-13EE57721BE5}" dt="2025-08-16T22:27:28.885" v="255" actId="47"/>
        <pc:sldMkLst>
          <pc:docMk/>
          <pc:sldMk cId="0" sldId="3114"/>
        </pc:sldMkLst>
      </pc:sldChg>
      <pc:sldChg chg="del">
        <pc:chgData name="Phil Le" userId="d56789386392244e" providerId="LiveId" clId="{DBE1FB06-2EC2-47B5-9B6B-13EE57721BE5}" dt="2025-08-16T22:27:29.528" v="256" actId="47"/>
        <pc:sldMkLst>
          <pc:docMk/>
          <pc:sldMk cId="937127655" sldId="3115"/>
        </pc:sldMkLst>
      </pc:sldChg>
      <pc:sldChg chg="del">
        <pc:chgData name="Phil Le" userId="d56789386392244e" providerId="LiveId" clId="{DBE1FB06-2EC2-47B5-9B6B-13EE57721BE5}" dt="2025-08-16T22:27:30.353" v="257" actId="47"/>
        <pc:sldMkLst>
          <pc:docMk/>
          <pc:sldMk cId="1638647814" sldId="3116"/>
        </pc:sldMkLst>
      </pc:sldChg>
      <pc:sldChg chg="del">
        <pc:chgData name="Phil Le" userId="d56789386392244e" providerId="LiveId" clId="{DBE1FB06-2EC2-47B5-9B6B-13EE57721BE5}" dt="2025-08-16T22:27:32.498" v="260" actId="47"/>
        <pc:sldMkLst>
          <pc:docMk/>
          <pc:sldMk cId="4107765846" sldId="3117"/>
        </pc:sldMkLst>
      </pc:sldChg>
      <pc:sldChg chg="del">
        <pc:chgData name="Phil Le" userId="d56789386392244e" providerId="LiveId" clId="{DBE1FB06-2EC2-47B5-9B6B-13EE57721BE5}" dt="2025-08-16T22:27:33.074" v="261" actId="47"/>
        <pc:sldMkLst>
          <pc:docMk/>
          <pc:sldMk cId="2144318655" sldId="3118"/>
        </pc:sldMkLst>
      </pc:sldChg>
      <pc:sldChg chg="del">
        <pc:chgData name="Phil Le" userId="d56789386392244e" providerId="LiveId" clId="{DBE1FB06-2EC2-47B5-9B6B-13EE57721BE5}" dt="2025-08-16T22:27:40.611" v="263" actId="47"/>
        <pc:sldMkLst>
          <pc:docMk/>
          <pc:sldMk cId="72024905" sldId="3119"/>
        </pc:sldMkLst>
      </pc:sldChg>
      <pc:sldChg chg="del">
        <pc:chgData name="Phil Le" userId="d56789386392244e" providerId="LiveId" clId="{DBE1FB06-2EC2-47B5-9B6B-13EE57721BE5}" dt="2025-08-16T22:30:17.051" v="307" actId="47"/>
        <pc:sldMkLst>
          <pc:docMk/>
          <pc:sldMk cId="0" sldId="3120"/>
        </pc:sldMkLst>
      </pc:sldChg>
      <pc:sldChg chg="del">
        <pc:chgData name="Phil Le" userId="d56789386392244e" providerId="LiveId" clId="{DBE1FB06-2EC2-47B5-9B6B-13EE57721BE5}" dt="2025-08-16T22:30:18.083" v="308" actId="47"/>
        <pc:sldMkLst>
          <pc:docMk/>
          <pc:sldMk cId="0" sldId="3121"/>
        </pc:sldMkLst>
      </pc:sldChg>
      <pc:sldChg chg="del">
        <pc:chgData name="Phil Le" userId="d56789386392244e" providerId="LiveId" clId="{DBE1FB06-2EC2-47B5-9B6B-13EE57721BE5}" dt="2025-08-16T22:30:20.285" v="311" actId="47"/>
        <pc:sldMkLst>
          <pc:docMk/>
          <pc:sldMk cId="2062776818" sldId="3122"/>
        </pc:sldMkLst>
      </pc:sldChg>
      <pc:sldChg chg="modSp add mod setBg">
        <pc:chgData name="Phil Le" userId="d56789386392244e" providerId="LiveId" clId="{DBE1FB06-2EC2-47B5-9B6B-13EE57721BE5}" dt="2025-08-16T22:20:37.171" v="106" actId="120"/>
        <pc:sldMkLst>
          <pc:docMk/>
          <pc:sldMk cId="0" sldId="3123"/>
        </pc:sldMkLst>
        <pc:spChg chg="mod">
          <ac:chgData name="Phil Le" userId="d56789386392244e" providerId="LiveId" clId="{DBE1FB06-2EC2-47B5-9B6B-13EE57721BE5}" dt="2025-08-16T22:20:37.171" v="106" actId="120"/>
          <ac:spMkLst>
            <pc:docMk/>
            <pc:sldMk cId="0" sldId="3123"/>
            <ac:spMk id="3075" creationId="{602FB5F9-A072-DF7A-2485-129F5E8078B7}"/>
          </ac:spMkLst>
        </pc:spChg>
      </pc:sldChg>
      <pc:sldChg chg="modSp add mod setBg">
        <pc:chgData name="Phil Le" userId="d56789386392244e" providerId="LiveId" clId="{DBE1FB06-2EC2-47B5-9B6B-13EE57721BE5}" dt="2025-08-16T22:21:10.630" v="111" actId="120"/>
        <pc:sldMkLst>
          <pc:docMk/>
          <pc:sldMk cId="0" sldId="3124"/>
        </pc:sldMkLst>
        <pc:spChg chg="mod">
          <ac:chgData name="Phil Le" userId="d56789386392244e" providerId="LiveId" clId="{DBE1FB06-2EC2-47B5-9B6B-13EE57721BE5}" dt="2025-08-16T22:21:10.630" v="111" actId="120"/>
          <ac:spMkLst>
            <pc:docMk/>
            <pc:sldMk cId="0" sldId="3124"/>
            <ac:spMk id="7172" creationId="{370DD9F8-BCBD-2082-B8EC-03E347FC0854}"/>
          </ac:spMkLst>
        </pc:spChg>
      </pc:sldChg>
      <pc:sldChg chg="add">
        <pc:chgData name="Phil Le" userId="d56789386392244e" providerId="LiveId" clId="{DBE1FB06-2EC2-47B5-9B6B-13EE57721BE5}" dt="2025-08-16T22:26:56.508" v="226"/>
        <pc:sldMkLst>
          <pc:docMk/>
          <pc:sldMk cId="0" sldId="3125"/>
        </pc:sldMkLst>
      </pc:sldChg>
      <pc:sldChg chg="modSp add mod">
        <pc:chgData name="Phil Le" userId="d56789386392244e" providerId="LiveId" clId="{DBE1FB06-2EC2-47B5-9B6B-13EE57721BE5}" dt="2025-08-16T22:29:28.591" v="267" actId="120"/>
        <pc:sldMkLst>
          <pc:docMk/>
          <pc:sldMk cId="0" sldId="3126"/>
        </pc:sldMkLst>
        <pc:spChg chg="mod">
          <ac:chgData name="Phil Le" userId="d56789386392244e" providerId="LiveId" clId="{DBE1FB06-2EC2-47B5-9B6B-13EE57721BE5}" dt="2025-08-16T22:29:28.591" v="267" actId="120"/>
          <ac:spMkLst>
            <pc:docMk/>
            <pc:sldMk cId="0" sldId="3126"/>
            <ac:spMk id="2052" creationId="{00000000-0000-0000-0000-000000000000}"/>
          </ac:spMkLst>
        </pc:spChg>
      </pc:sldChg>
      <pc:sldChg chg="modSp add mod">
        <pc:chgData name="Phil Le" userId="d56789386392244e" providerId="LiveId" clId="{DBE1FB06-2EC2-47B5-9B6B-13EE57721BE5}" dt="2025-08-16T22:29:32.344" v="268" actId="120"/>
        <pc:sldMkLst>
          <pc:docMk/>
          <pc:sldMk cId="10574227" sldId="3127"/>
        </pc:sldMkLst>
        <pc:spChg chg="mod">
          <ac:chgData name="Phil Le" userId="d56789386392244e" providerId="LiveId" clId="{DBE1FB06-2EC2-47B5-9B6B-13EE57721BE5}" dt="2025-08-16T22:29:32.344" v="268" actId="120"/>
          <ac:spMkLst>
            <pc:docMk/>
            <pc:sldMk cId="10574227" sldId="3127"/>
            <ac:spMk id="5" creationId="{00000000-0000-0000-0000-000000000000}"/>
          </ac:spMkLst>
        </pc:spChg>
      </pc:sldChg>
      <pc:sldChg chg="modSp add mod">
        <pc:chgData name="Phil Le" userId="d56789386392244e" providerId="LiveId" clId="{DBE1FB06-2EC2-47B5-9B6B-13EE57721BE5}" dt="2025-08-16T22:29:40.897" v="270" actId="120"/>
        <pc:sldMkLst>
          <pc:docMk/>
          <pc:sldMk cId="1768110518" sldId="3128"/>
        </pc:sldMkLst>
        <pc:spChg chg="mod">
          <ac:chgData name="Phil Le" userId="d56789386392244e" providerId="LiveId" clId="{DBE1FB06-2EC2-47B5-9B6B-13EE57721BE5}" dt="2025-08-16T22:29:40.897" v="270" actId="120"/>
          <ac:spMkLst>
            <pc:docMk/>
            <pc:sldMk cId="1768110518" sldId="3128"/>
            <ac:spMk id="5" creationId="{00000000-0000-0000-0000-000000000000}"/>
          </ac:spMkLst>
        </pc:spChg>
      </pc:sldChg>
      <pc:sldChg chg="modSp add mod">
        <pc:chgData name="Phil Le" userId="d56789386392244e" providerId="LiveId" clId="{DBE1FB06-2EC2-47B5-9B6B-13EE57721BE5}" dt="2025-08-16T22:29:48.147" v="272" actId="120"/>
        <pc:sldMkLst>
          <pc:docMk/>
          <pc:sldMk cId="1443268480" sldId="3129"/>
        </pc:sldMkLst>
        <pc:spChg chg="mod">
          <ac:chgData name="Phil Le" userId="d56789386392244e" providerId="LiveId" clId="{DBE1FB06-2EC2-47B5-9B6B-13EE57721BE5}" dt="2025-08-16T22:29:48.147" v="272" actId="120"/>
          <ac:spMkLst>
            <pc:docMk/>
            <pc:sldMk cId="1443268480" sldId="3129"/>
            <ac:spMk id="2052" creationId="{00000000-0000-0000-0000-000000000000}"/>
          </ac:spMkLst>
        </pc:spChg>
      </pc:sldChg>
      <pc:sldChg chg="add">
        <pc:chgData name="Phil Le" userId="d56789386392244e" providerId="LiveId" clId="{DBE1FB06-2EC2-47B5-9B6B-13EE57721BE5}" dt="2025-08-16T22:29:23.634" v="266"/>
        <pc:sldMkLst>
          <pc:docMk/>
          <pc:sldMk cId="2367065064" sldId="3130"/>
        </pc:sldMkLst>
      </pc:sldChg>
      <pc:sldChg chg="add">
        <pc:chgData name="Phil Le" userId="d56789386392244e" providerId="LiveId" clId="{DBE1FB06-2EC2-47B5-9B6B-13EE57721BE5}" dt="2025-08-16T22:31:26.272" v="312"/>
        <pc:sldMkLst>
          <pc:docMk/>
          <pc:sldMk cId="0" sldId="3131"/>
        </pc:sldMkLst>
      </pc:sldChg>
      <pc:sldChg chg="add">
        <pc:chgData name="Phil Le" userId="d56789386392244e" providerId="LiveId" clId="{DBE1FB06-2EC2-47B5-9B6B-13EE57721BE5}" dt="2025-08-16T22:31:26.272" v="312"/>
        <pc:sldMkLst>
          <pc:docMk/>
          <pc:sldMk cId="0" sldId="313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6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Arial" charset="0"/>
              </a:defRPr>
            </a:lvl1pPr>
          </a:lstStyle>
          <a:p>
            <a:pPr>
              <a:defRPr/>
            </a:pPr>
            <a:endParaRPr lang="en-US"/>
          </a:p>
        </p:txBody>
      </p:sp>
      <p:sp>
        <p:nvSpPr>
          <p:cNvPr id="125956"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6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36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Arial" charset="0"/>
              </a:defRPr>
            </a:lvl1pPr>
          </a:lstStyle>
          <a:p>
            <a:pPr>
              <a:defRPr/>
            </a:pPr>
            <a:endParaRPr lang="en-US"/>
          </a:p>
        </p:txBody>
      </p:sp>
      <p:sp>
        <p:nvSpPr>
          <p:cNvPr id="1436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Arial" charset="0"/>
              </a:defRPr>
            </a:lvl1pPr>
          </a:lstStyle>
          <a:p>
            <a:pPr>
              <a:defRPr/>
            </a:pPr>
            <a:fld id="{D3ED65D9-7F41-441F-B31A-035894C76204}" type="slidenum">
              <a:rPr lang="en-US"/>
              <a:pPr>
                <a:defRPr/>
              </a:pPr>
              <a:t>‹#›</a:t>
            </a:fld>
            <a:endParaRPr lang="en-US"/>
          </a:p>
        </p:txBody>
      </p:sp>
    </p:spTree>
    <p:extLst>
      <p:ext uri="{BB962C8B-B14F-4D97-AF65-F5344CB8AC3E}">
        <p14:creationId xmlns:p14="http://schemas.microsoft.com/office/powerpoint/2010/main" val="116305828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6047EAC8-2B0D-4A72-ABF0-BECB32E5C3E6}" type="slidenum">
              <a:rPr lang="en-US" altLang="en-US" sz="1200" smtClean="0">
                <a:solidFill>
                  <a:schemeClr val="tx1"/>
                </a:solidFill>
                <a:latin typeface="Arial" charset="0"/>
              </a:rPr>
              <a:pPr eaLnBrk="1" hangingPunct="1"/>
              <a:t>1</a:t>
            </a:fld>
            <a:endParaRPr lang="en-US" altLang="en-US" sz="1200">
              <a:solidFill>
                <a:schemeClr val="tx1"/>
              </a:solidFill>
              <a:latin typeface="Arial" charset="0"/>
            </a:endParaRPr>
          </a:p>
        </p:txBody>
      </p:sp>
      <p:sp>
        <p:nvSpPr>
          <p:cNvPr id="126979" name="Rectangle 2"/>
          <p:cNvSpPr>
            <a:spLocks noGrp="1" noRot="1" noChangeAspect="1" noChangeArrowheads="1" noTextEdit="1"/>
          </p:cNvSpPr>
          <p:nvPr>
            <p:ph type="sldImg"/>
          </p:nvPr>
        </p:nvSpPr>
        <p:spPr>
          <a:xfrm>
            <a:off x="381000" y="685800"/>
            <a:ext cx="6096000" cy="3429000"/>
          </a:xfrm>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18</a:t>
            </a:fld>
            <a:endParaRPr lang="en-US" altLang="en-US" sz="1200">
              <a:solidFill>
                <a:schemeClr val="tx1"/>
              </a:solidFill>
              <a:latin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19</a:t>
            </a:fld>
            <a:endParaRPr lang="en-US" altLang="en-US" sz="1200">
              <a:solidFill>
                <a:schemeClr val="tx1"/>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p:cNvSpPr>
            <a:spLocks noGrp="1" noRot="1" noChangeAspect="1" noTextEdit="1"/>
          </p:cNvSpPr>
          <p:nvPr>
            <p:ph type="sldImg"/>
          </p:nvPr>
        </p:nvSpPr>
        <p:spPr>
          <a:xfrm>
            <a:off x="381000" y="685800"/>
            <a:ext cx="6096000" cy="3429000"/>
          </a:xfrm>
          <a:ln/>
        </p:spPr>
      </p:sp>
      <p:sp>
        <p:nvSpPr>
          <p:cNvPr id="133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3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9058D038-4B67-437C-9490-2905EB20E2FA}" type="slidenum">
              <a:rPr lang="en-US" altLang="en-US" sz="1200" smtClean="0">
                <a:solidFill>
                  <a:schemeClr val="tx1"/>
                </a:solidFill>
                <a:latin typeface="Arial" charset="0"/>
              </a:rPr>
              <a:pPr eaLnBrk="1" hangingPunct="1"/>
              <a:t>25</a:t>
            </a:fld>
            <a:endParaRPr lang="en-US" altLang="en-US" sz="120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p:cNvSpPr>
            <a:spLocks noGrp="1" noRot="1" noChangeAspect="1" noTextEdit="1"/>
          </p:cNvSpPr>
          <p:nvPr>
            <p:ph type="sldImg"/>
          </p:nvPr>
        </p:nvSpPr>
        <p:spPr>
          <a:xfrm>
            <a:off x="381000" y="685800"/>
            <a:ext cx="6096000" cy="3429000"/>
          </a:xfrm>
          <a:ln/>
        </p:spPr>
      </p:sp>
      <p:sp>
        <p:nvSpPr>
          <p:cNvPr id="1341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41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C8D5B721-CF0C-427B-9562-CBDDF8848031}" type="slidenum">
              <a:rPr lang="en-US" altLang="en-US" sz="1200" smtClean="0">
                <a:solidFill>
                  <a:schemeClr val="tx1"/>
                </a:solidFill>
                <a:latin typeface="Arial" charset="0"/>
              </a:rPr>
              <a:pPr eaLnBrk="1" hangingPunct="1"/>
              <a:t>26</a:t>
            </a:fld>
            <a:endParaRPr lang="en-US" altLang="en-US" sz="120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p:cNvSpPr>
            <a:spLocks noGrp="1" noRot="1" noChangeAspect="1" noTextEdit="1"/>
          </p:cNvSpPr>
          <p:nvPr>
            <p:ph type="sldImg"/>
          </p:nvPr>
        </p:nvSpPr>
        <p:spPr>
          <a:xfrm>
            <a:off x="381000" y="685800"/>
            <a:ext cx="6096000" cy="3429000"/>
          </a:xfrm>
          <a:ln/>
        </p:spPr>
      </p:sp>
      <p:sp>
        <p:nvSpPr>
          <p:cNvPr id="135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51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D805468F-DEDA-40D2-98A3-A77AD6C9A6F6}" type="slidenum">
              <a:rPr lang="en-US" altLang="en-US" sz="1200" smtClean="0">
                <a:solidFill>
                  <a:schemeClr val="tx1"/>
                </a:solidFill>
                <a:latin typeface="Arial" charset="0"/>
              </a:rPr>
              <a:pPr eaLnBrk="1" hangingPunct="1"/>
              <a:t>27</a:t>
            </a:fld>
            <a:endParaRPr lang="en-US" altLang="en-US" sz="120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a:xfrm>
            <a:off x="381000" y="685800"/>
            <a:ext cx="6096000" cy="3429000"/>
          </a:xfrm>
          <a:ln/>
        </p:spPr>
      </p:sp>
      <p:sp>
        <p:nvSpPr>
          <p:cNvPr id="1361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61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2677A7E8-95CC-40CB-831A-351DA8C571B9}" type="slidenum">
              <a:rPr lang="en-US" altLang="en-US" sz="1200" smtClean="0">
                <a:solidFill>
                  <a:schemeClr val="tx1"/>
                </a:solidFill>
                <a:latin typeface="Arial" charset="0"/>
              </a:rPr>
              <a:pPr eaLnBrk="1" hangingPunct="1"/>
              <a:t>28</a:t>
            </a:fld>
            <a:endParaRPr lang="en-US" altLang="en-US" sz="1200">
              <a:solidFill>
                <a:schemeClr val="tx1"/>
              </a:solidFill>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p:cNvSpPr>
            <a:spLocks noGrp="1" noRot="1" noChangeAspect="1" noTextEdit="1"/>
          </p:cNvSpPr>
          <p:nvPr>
            <p:ph type="sldImg"/>
          </p:nvPr>
        </p:nvSpPr>
        <p:spPr>
          <a:xfrm>
            <a:off x="381000" y="685800"/>
            <a:ext cx="6096000" cy="3429000"/>
          </a:xfrm>
          <a:ln/>
        </p:spPr>
      </p:sp>
      <p:sp>
        <p:nvSpPr>
          <p:cNvPr id="137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7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16EDCD4F-944D-44AC-923B-870E6B83ACE4}" type="slidenum">
              <a:rPr lang="en-US" altLang="en-US" sz="1200" smtClean="0">
                <a:solidFill>
                  <a:schemeClr val="tx1"/>
                </a:solidFill>
                <a:latin typeface="Arial" charset="0"/>
              </a:rPr>
              <a:pPr eaLnBrk="1" hangingPunct="1"/>
              <a:t>29</a:t>
            </a:fld>
            <a:endParaRPr lang="en-US" altLang="en-US" sz="1200">
              <a:solidFill>
                <a:schemeClr val="tx1"/>
              </a:solidFill>
              <a:latin typeface="Arial"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xfrm>
            <a:off x="381000" y="685800"/>
            <a:ext cx="6096000" cy="3429000"/>
          </a:xfrm>
          <a:ln/>
        </p:spPr>
      </p:sp>
      <p:sp>
        <p:nvSpPr>
          <p:cNvPr id="138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8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74F8C60D-BA09-4B2C-8CF0-3F8529ADE381}" type="slidenum">
              <a:rPr lang="en-US" altLang="en-US" sz="1200" smtClean="0">
                <a:solidFill>
                  <a:schemeClr val="tx1"/>
                </a:solidFill>
                <a:latin typeface="Arial" charset="0"/>
              </a:rPr>
              <a:pPr eaLnBrk="1" hangingPunct="1"/>
              <a:t>30</a:t>
            </a:fld>
            <a:endParaRPr lang="en-US" altLang="en-US" sz="1200">
              <a:solidFill>
                <a:schemeClr val="tx1"/>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a:xfrm>
            <a:off x="381000" y="685800"/>
            <a:ext cx="6096000" cy="3429000"/>
          </a:xfrm>
          <a:ln/>
        </p:spPr>
      </p:sp>
      <p:sp>
        <p:nvSpPr>
          <p:cNvPr id="139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392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521C171-FEE7-4F40-BF39-FF261F6B86B0}" type="slidenum">
              <a:rPr lang="en-US" altLang="en-US" sz="1200" smtClean="0">
                <a:solidFill>
                  <a:schemeClr val="tx1"/>
                </a:solidFill>
                <a:latin typeface="Arial" charset="0"/>
              </a:rPr>
              <a:pPr eaLnBrk="1" hangingPunct="1"/>
              <a:t>32</a:t>
            </a:fld>
            <a:endParaRPr lang="en-US" altLang="en-US" sz="1200">
              <a:solidFill>
                <a:schemeClr val="tx1"/>
              </a:solidFill>
              <a:latin typeface="Arial"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p:cNvSpPr>
            <a:spLocks noGrp="1" noRot="1" noChangeAspect="1" noTextEdit="1"/>
          </p:cNvSpPr>
          <p:nvPr>
            <p:ph type="sldImg"/>
          </p:nvPr>
        </p:nvSpPr>
        <p:spPr>
          <a:xfrm>
            <a:off x="381000" y="685800"/>
            <a:ext cx="6096000" cy="3429000"/>
          </a:xfrm>
          <a:ln/>
        </p:spPr>
      </p:sp>
      <p:sp>
        <p:nvSpPr>
          <p:cNvPr id="140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p>
        </p:txBody>
      </p:sp>
      <p:sp>
        <p:nvSpPr>
          <p:cNvPr id="1402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60AD6E5-89A8-45AF-B810-E560A75CDEE8}" type="slidenum">
              <a:rPr lang="en-US" altLang="en-US" sz="1200" smtClean="0">
                <a:solidFill>
                  <a:schemeClr val="tx1"/>
                </a:solidFill>
                <a:latin typeface="Arial" charset="0"/>
              </a:rPr>
              <a:pPr eaLnBrk="1" hangingPunct="1"/>
              <a:t>34</a:t>
            </a:fld>
            <a:endParaRPr lang="en-US" altLang="en-US" sz="1200">
              <a:solidFill>
                <a:schemeClr val="tx1"/>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p:cNvSpPr>
            <a:spLocks noGrp="1" noRot="1" noChangeAspect="1" noTextEdit="1"/>
          </p:cNvSpPr>
          <p:nvPr>
            <p:ph type="sldImg"/>
          </p:nvPr>
        </p:nvSpPr>
        <p:spPr>
          <a:xfrm>
            <a:off x="381000" y="685800"/>
            <a:ext cx="6096000" cy="3429000"/>
          </a:xfrm>
          <a:ln/>
        </p:spPr>
      </p:sp>
      <p:sp>
        <p:nvSpPr>
          <p:cNvPr id="1290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290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5D9E24FA-D2E3-4537-9DE9-7C776C29DD06}" type="slidenum">
              <a:rPr lang="en-US" altLang="en-US" sz="1200" smtClean="0">
                <a:solidFill>
                  <a:schemeClr val="tx1"/>
                </a:solidFill>
                <a:latin typeface="Arial" charset="0"/>
              </a:rPr>
              <a:pPr eaLnBrk="1" hangingPunct="1"/>
              <a:t>9</a:t>
            </a:fld>
            <a:endParaRPr lang="en-US" altLang="en-US" sz="1200">
              <a:solidFill>
                <a:schemeClr val="tx1"/>
              </a:solidFill>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a:xfrm>
            <a:off x="381000" y="685800"/>
            <a:ext cx="6096000" cy="3429000"/>
          </a:xfrm>
          <a:ln/>
        </p:spPr>
      </p:sp>
      <p:sp>
        <p:nvSpPr>
          <p:cNvPr id="1413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413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A050DBDC-C72E-4C4E-BA09-40051E031F2A}" type="slidenum">
              <a:rPr lang="en-US" altLang="en-US" sz="1200" smtClean="0">
                <a:solidFill>
                  <a:schemeClr val="tx1"/>
                </a:solidFill>
                <a:latin typeface="Arial" charset="0"/>
              </a:rPr>
              <a:pPr eaLnBrk="1" hangingPunct="1"/>
              <a:t>35</a:t>
            </a:fld>
            <a:endParaRPr lang="en-US" altLang="en-US" sz="1200">
              <a:solidFill>
                <a:schemeClr val="tx1"/>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9EE7349F-EF9C-0A37-758E-50DCCC0A8A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05148E05-9F86-D255-FC29-A94C405720B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148" name="Slide Number Placeholder 3">
            <a:extLst>
              <a:ext uri="{FF2B5EF4-FFF2-40B4-BE49-F238E27FC236}">
                <a16:creationId xmlns:a16="http://schemas.microsoft.com/office/drawing/2014/main" id="{DA130CC5-4E44-5A45-25A1-875264B918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0F324AC2-B224-4F69-BD12-F7B34559D5E7}" type="slidenum">
              <a:rPr lang="en-US" altLang="en-US">
                <a:latin typeface="Arial" panose="020B0604020202020204" pitchFamily="34" charset="0"/>
              </a:rPr>
              <a:pPr eaLnBrk="1" hangingPunct="1">
                <a:spcBef>
                  <a:spcPct val="0"/>
                </a:spcBef>
              </a:pPr>
              <a:t>37</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73CA965F-7148-B447-0A3F-906D733A3C8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a:extLst>
              <a:ext uri="{FF2B5EF4-FFF2-40B4-BE49-F238E27FC236}">
                <a16:creationId xmlns:a16="http://schemas.microsoft.com/office/drawing/2014/main" id="{289AA474-9EF4-D9EA-4267-E7923D68A65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172" name="Slide Number Placeholder 3">
            <a:extLst>
              <a:ext uri="{FF2B5EF4-FFF2-40B4-BE49-F238E27FC236}">
                <a16:creationId xmlns:a16="http://schemas.microsoft.com/office/drawing/2014/main" id="{4154118C-D978-04E3-8D85-DAFF2D6B1EF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DFFBB45-E386-4F97-8C2E-58F19FF8BA48}" type="slidenum">
              <a:rPr lang="en-US" altLang="en-US">
                <a:latin typeface="Arial" panose="020B0604020202020204" pitchFamily="34" charset="0"/>
              </a:rPr>
              <a:pPr eaLnBrk="1" hangingPunct="1">
                <a:spcBef>
                  <a:spcPct val="0"/>
                </a:spcBef>
              </a:pPr>
              <a:t>38</a:t>
            </a:fld>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87DD5065-4877-087A-8BA5-4C931BB1C1B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C9EC8692-4059-9993-2C27-812668FFE4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196" name="Slide Number Placeholder 3">
            <a:extLst>
              <a:ext uri="{FF2B5EF4-FFF2-40B4-BE49-F238E27FC236}">
                <a16:creationId xmlns:a16="http://schemas.microsoft.com/office/drawing/2014/main" id="{35D7A13B-F829-902F-0463-A1D1EA2ED9D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anose="020F0502020204030204" pitchFamily="34" charset="0"/>
              </a:defRPr>
            </a:lvl1pPr>
            <a:lvl2pPr marL="742950" indent="-285750" eaLnBrk="0" hangingPunct="0">
              <a:spcBef>
                <a:spcPct val="30000"/>
              </a:spcBef>
              <a:defRPr sz="1200">
                <a:solidFill>
                  <a:schemeClr val="tx1"/>
                </a:solidFill>
                <a:latin typeface="Calibri" panose="020F0502020204030204" pitchFamily="34" charset="0"/>
              </a:defRPr>
            </a:lvl2pPr>
            <a:lvl3pPr marL="1143000" indent="-228600" eaLnBrk="0" hangingPunct="0">
              <a:spcBef>
                <a:spcPct val="30000"/>
              </a:spcBef>
              <a:defRPr sz="1200">
                <a:solidFill>
                  <a:schemeClr val="tx1"/>
                </a:solidFill>
                <a:latin typeface="Calibri" panose="020F0502020204030204" pitchFamily="34" charset="0"/>
              </a:defRPr>
            </a:lvl3pPr>
            <a:lvl4pPr marL="1600200" indent="-228600" eaLnBrk="0" hangingPunct="0">
              <a:spcBef>
                <a:spcPct val="30000"/>
              </a:spcBef>
              <a:defRPr sz="1200">
                <a:solidFill>
                  <a:schemeClr val="tx1"/>
                </a:solidFill>
                <a:latin typeface="Calibri" panose="020F0502020204030204" pitchFamily="34" charset="0"/>
              </a:defRPr>
            </a:lvl4pPr>
            <a:lvl5pPr marL="2057400" indent="-228600" eaLnBrk="0" hangingPunct="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fld id="{BD3BE1CB-2420-469F-BADA-333E5F5798AD}" type="slidenum">
              <a:rPr lang="en-US" altLang="en-US">
                <a:latin typeface="Arial" panose="020B0604020202020204" pitchFamily="34" charset="0"/>
              </a:rPr>
              <a:pPr eaLnBrk="1" hangingPunct="1">
                <a:spcBef>
                  <a:spcPct val="0"/>
                </a:spcBef>
              </a:pPr>
              <a:t>39</a:t>
            </a:fld>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68</a:t>
            </a:fld>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5E4EC199-FD68-45FF-857D-047A9D77672A}" type="slidenum">
              <a:rPr lang="en-US" altLang="en-US">
                <a:latin typeface="Arial" panose="020B0604020202020204" pitchFamily="34" charset="0"/>
              </a:rPr>
              <a:pPr eaLnBrk="1" hangingPunct="1"/>
              <a:t>69</a:t>
            </a:fld>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a:xfrm>
            <a:off x="381000" y="685800"/>
            <a:ext cx="6096000" cy="3429000"/>
          </a:xfrm>
          <a:ln/>
        </p:spPr>
      </p:sp>
      <p:sp>
        <p:nvSpPr>
          <p:cNvPr id="1300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00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4A543DC0-7A86-4D69-8F1A-65ECBB2C805B}" type="slidenum">
              <a:rPr lang="en-US" altLang="en-US" sz="1200" smtClean="0">
                <a:solidFill>
                  <a:schemeClr val="tx1"/>
                </a:solidFill>
                <a:latin typeface="Arial" charset="0"/>
              </a:rPr>
              <a:pPr eaLnBrk="1" hangingPunct="1"/>
              <a:t>10</a:t>
            </a:fld>
            <a:endParaRPr lang="en-US" altLang="en-US" sz="1200">
              <a:solidFill>
                <a:schemeClr val="tx1"/>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p:cNvSpPr>
            <a:spLocks noGrp="1" noRot="1" noChangeAspect="1" noTextEdit="1"/>
          </p:cNvSpPr>
          <p:nvPr>
            <p:ph type="sldImg"/>
          </p:nvPr>
        </p:nvSpPr>
        <p:spPr>
          <a:xfrm>
            <a:off x="381000" y="685800"/>
            <a:ext cx="6096000" cy="3429000"/>
          </a:xfrm>
          <a:ln/>
        </p:spPr>
      </p:sp>
      <p:sp>
        <p:nvSpPr>
          <p:cNvPr id="1310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
        <p:nvSpPr>
          <p:cNvPr id="1310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fld id="{EAE350E1-FCB5-4FFF-AA65-040EE2C16B03}" type="slidenum">
              <a:rPr lang="en-US" altLang="en-US" sz="1200" smtClean="0">
                <a:solidFill>
                  <a:schemeClr val="tx1"/>
                </a:solidFill>
                <a:latin typeface="Arial" charset="0"/>
              </a:rPr>
              <a:pPr eaLnBrk="1" hangingPunct="1"/>
              <a:t>11</a:t>
            </a:fld>
            <a:endParaRPr lang="en-US" altLang="en-US" sz="1200">
              <a:solidFill>
                <a:schemeClr val="tx1"/>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13</a:t>
            </a:fld>
            <a:endParaRPr lang="en-US" altLang="en-US" sz="120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14</a:t>
            </a:fld>
            <a:endParaRPr lang="en-US" altLang="en-US" sz="120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15</a:t>
            </a:fld>
            <a:endParaRPr lang="en-US" altLang="en-US" sz="120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16</a:t>
            </a:fld>
            <a:endParaRPr lang="en-US" altLang="en-US" sz="120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noTextEdit="1"/>
          </p:cNvSpPr>
          <p:nvPr>
            <p:ph type="sldImg"/>
          </p:nvPr>
        </p:nvSpPr>
        <p:spPr>
          <a:xfrm>
            <a:off x="381000" y="685800"/>
            <a:ext cx="6096000" cy="3429000"/>
          </a:xfrm>
          <a:ln/>
        </p:spPr>
      </p:sp>
      <p:sp>
        <p:nvSpPr>
          <p:cNvPr id="3174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itchFamily="34" charset="0"/>
            </a:endParaRPr>
          </a:p>
        </p:txBody>
      </p:sp>
      <p:sp>
        <p:nvSpPr>
          <p:cNvPr id="3174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148BAC5C-BEAB-49D1-A5AC-803AE4740897}" type="slidenum">
              <a:rPr lang="en-US" altLang="en-US" sz="1200">
                <a:solidFill>
                  <a:schemeClr val="tx1"/>
                </a:solidFill>
                <a:latin typeface="Arial" pitchFamily="34" charset="0"/>
              </a:rPr>
              <a:pPr eaLnBrk="1" hangingPunct="1"/>
              <a:t>17</a:t>
            </a:fld>
            <a:endParaRPr lang="en-US" altLang="en-US" sz="1200">
              <a:solidFill>
                <a:schemeClr val="tx1"/>
              </a:solidFill>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9FED226-C2C8-4B90-BE0E-8A1EA7701BBB}" type="slidenum">
              <a:rPr lang="en-US"/>
              <a:pPr>
                <a:defRPr/>
              </a:pPr>
              <a:t>‹#›</a:t>
            </a:fld>
            <a:endParaRPr lang="en-US"/>
          </a:p>
        </p:txBody>
      </p:sp>
    </p:spTree>
    <p:extLst>
      <p:ext uri="{BB962C8B-B14F-4D97-AF65-F5344CB8AC3E}">
        <p14:creationId xmlns:p14="http://schemas.microsoft.com/office/powerpoint/2010/main" val="3847844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49EA02-7C21-4BBE-B70D-2E6CF9FD2AB5}" type="slidenum">
              <a:rPr lang="en-US"/>
              <a:pPr>
                <a:defRPr/>
              </a:pPr>
              <a:t>‹#›</a:t>
            </a:fld>
            <a:endParaRPr lang="en-US"/>
          </a:p>
        </p:txBody>
      </p:sp>
    </p:spTree>
    <p:extLst>
      <p:ext uri="{BB962C8B-B14F-4D97-AF65-F5344CB8AC3E}">
        <p14:creationId xmlns:p14="http://schemas.microsoft.com/office/powerpoint/2010/main" val="21739178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5CD122-7AE2-4B02-9056-49109BBA3098}" type="slidenum">
              <a:rPr lang="en-US"/>
              <a:pPr>
                <a:defRPr/>
              </a:pPr>
              <a:t>‹#›</a:t>
            </a:fld>
            <a:endParaRPr lang="en-US"/>
          </a:p>
        </p:txBody>
      </p:sp>
    </p:spTree>
    <p:extLst>
      <p:ext uri="{BB962C8B-B14F-4D97-AF65-F5344CB8AC3E}">
        <p14:creationId xmlns:p14="http://schemas.microsoft.com/office/powerpoint/2010/main" val="20094404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5C5F2-AC7B-4846-94E1-3B7E92C7FA40}" type="slidenum">
              <a:rPr lang="en-US"/>
              <a:pPr>
                <a:defRPr/>
              </a:pPr>
              <a:t>‹#›</a:t>
            </a:fld>
            <a:endParaRPr lang="en-US"/>
          </a:p>
        </p:txBody>
      </p:sp>
    </p:spTree>
    <p:extLst>
      <p:ext uri="{BB962C8B-B14F-4D97-AF65-F5344CB8AC3E}">
        <p14:creationId xmlns:p14="http://schemas.microsoft.com/office/powerpoint/2010/main" val="3260084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F2C4A9-3DD8-44B1-B38B-14996F41AFFF}" type="slidenum">
              <a:rPr lang="en-US"/>
              <a:pPr>
                <a:defRPr/>
              </a:pPr>
              <a:t>‹#›</a:t>
            </a:fld>
            <a:endParaRPr lang="en-US"/>
          </a:p>
        </p:txBody>
      </p:sp>
    </p:spTree>
    <p:extLst>
      <p:ext uri="{BB962C8B-B14F-4D97-AF65-F5344CB8AC3E}">
        <p14:creationId xmlns:p14="http://schemas.microsoft.com/office/powerpoint/2010/main" val="1821712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5271A72-9885-4AB0-9C0C-8153FBD5B2EB}" type="slidenum">
              <a:rPr lang="en-US"/>
              <a:pPr>
                <a:defRPr/>
              </a:pPr>
              <a:t>‹#›</a:t>
            </a:fld>
            <a:endParaRPr lang="en-US"/>
          </a:p>
        </p:txBody>
      </p:sp>
    </p:spTree>
    <p:extLst>
      <p:ext uri="{BB962C8B-B14F-4D97-AF65-F5344CB8AC3E}">
        <p14:creationId xmlns:p14="http://schemas.microsoft.com/office/powerpoint/2010/main" val="2233087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1DAD6E7-5C5D-41A5-BEBA-6D2E2F33E43D}" type="slidenum">
              <a:rPr lang="en-US"/>
              <a:pPr>
                <a:defRPr/>
              </a:pPr>
              <a:t>‹#›</a:t>
            </a:fld>
            <a:endParaRPr lang="en-US"/>
          </a:p>
        </p:txBody>
      </p:sp>
    </p:spTree>
    <p:extLst>
      <p:ext uri="{BB962C8B-B14F-4D97-AF65-F5344CB8AC3E}">
        <p14:creationId xmlns:p14="http://schemas.microsoft.com/office/powerpoint/2010/main" val="890934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B2FDE27-4DAF-4DAA-8451-61D9818576E4}" type="slidenum">
              <a:rPr lang="en-US"/>
              <a:pPr>
                <a:defRPr/>
              </a:pPr>
              <a:t>‹#›</a:t>
            </a:fld>
            <a:endParaRPr lang="en-US"/>
          </a:p>
        </p:txBody>
      </p:sp>
    </p:spTree>
    <p:extLst>
      <p:ext uri="{BB962C8B-B14F-4D97-AF65-F5344CB8AC3E}">
        <p14:creationId xmlns:p14="http://schemas.microsoft.com/office/powerpoint/2010/main" val="1112784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D275E99-A137-4A0B-AC46-75FFFF614993}" type="slidenum">
              <a:rPr lang="en-US"/>
              <a:pPr>
                <a:defRPr/>
              </a:pPr>
              <a:t>‹#›</a:t>
            </a:fld>
            <a:endParaRPr lang="en-US"/>
          </a:p>
        </p:txBody>
      </p:sp>
    </p:spTree>
    <p:extLst>
      <p:ext uri="{BB962C8B-B14F-4D97-AF65-F5344CB8AC3E}">
        <p14:creationId xmlns:p14="http://schemas.microsoft.com/office/powerpoint/2010/main" val="3167729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9771A0C-9A6E-4443-9200-37656291E977}" type="slidenum">
              <a:rPr lang="en-US"/>
              <a:pPr>
                <a:defRPr/>
              </a:pPr>
              <a:t>‹#›</a:t>
            </a:fld>
            <a:endParaRPr lang="en-US"/>
          </a:p>
        </p:txBody>
      </p:sp>
    </p:spTree>
    <p:extLst>
      <p:ext uri="{BB962C8B-B14F-4D97-AF65-F5344CB8AC3E}">
        <p14:creationId xmlns:p14="http://schemas.microsoft.com/office/powerpoint/2010/main" val="18837728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CFB253F-9EC1-4520-9B06-A61E933216A7}" type="slidenum">
              <a:rPr lang="en-US"/>
              <a:pPr>
                <a:defRPr/>
              </a:pPr>
              <a:t>‹#›</a:t>
            </a:fld>
            <a:endParaRPr lang="en-US"/>
          </a:p>
        </p:txBody>
      </p:sp>
    </p:spTree>
    <p:extLst>
      <p:ext uri="{BB962C8B-B14F-4D97-AF65-F5344CB8AC3E}">
        <p14:creationId xmlns:p14="http://schemas.microsoft.com/office/powerpoint/2010/main" val="31340593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chemeClr val="tx1"/>
                </a:solidFill>
                <a:latin typeface="+mn-lt"/>
              </a:defRPr>
            </a:lvl1pPr>
          </a:lstStyle>
          <a:p>
            <a:pPr>
              <a:defRPr/>
            </a:pPr>
            <a:endParaRPr lang="en-US"/>
          </a:p>
        </p:txBody>
      </p:sp>
      <p:sp>
        <p:nvSpPr>
          <p:cNvPr id="1029"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mn-lt"/>
              </a:defRPr>
            </a:lvl1pPr>
          </a:lstStyle>
          <a:p>
            <a:pPr>
              <a:defRPr/>
            </a:pPr>
            <a:endParaRPr lang="en-US"/>
          </a:p>
        </p:txBody>
      </p:sp>
      <p:sp>
        <p:nvSpPr>
          <p:cNvPr id="1030"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mn-lt"/>
              </a:defRPr>
            </a:lvl1pPr>
          </a:lstStyle>
          <a:p>
            <a:pPr>
              <a:defRPr/>
            </a:pPr>
            <a:fld id="{42237E39-DA38-4912-91A3-78E07FCCAA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4294967295"/>
          </p:nvPr>
        </p:nvSpPr>
        <p:spPr>
          <a:xfrm>
            <a:off x="0" y="0"/>
            <a:ext cx="4724400" cy="5143500"/>
          </a:xfrm>
        </p:spPr>
        <p:txBody>
          <a:bodyPr/>
          <a:lstStyle/>
          <a:p>
            <a:pPr marL="0" indent="0" algn="ctr">
              <a:buNone/>
            </a:pPr>
            <a:r>
              <a:rPr lang="en-US" sz="2000" b="1" dirty="0">
                <a:solidFill>
                  <a:schemeClr val="bg1"/>
                </a:solidFill>
              </a:rPr>
              <a:t>Ordinary Time 20 Year C</a:t>
            </a:r>
          </a:p>
          <a:p>
            <a:pPr marL="0" indent="0">
              <a:buNone/>
            </a:pPr>
            <a:r>
              <a:rPr lang="en-US" sz="1800" i="1" dirty="0">
                <a:solidFill>
                  <a:srgbClr val="FFFF00"/>
                </a:solidFill>
              </a:rPr>
              <a:t>Gather Hymn:  </a:t>
            </a:r>
          </a:p>
          <a:p>
            <a:pPr marL="0" indent="0">
              <a:buNone/>
            </a:pPr>
            <a:r>
              <a:rPr lang="en-US" sz="2000" b="1" dirty="0">
                <a:solidFill>
                  <a:schemeClr val="bg1"/>
                </a:solidFill>
                <a:latin typeface="Tahoma" pitchFamily="34" charset="0"/>
                <a:ea typeface="Tahoma" pitchFamily="34" charset="0"/>
                <a:cs typeface="Tahoma" pitchFamily="34" charset="0"/>
              </a:rPr>
              <a:t>  All Are Welcome</a:t>
            </a:r>
            <a:endParaRPr lang="vi-VN" sz="2000" b="1" dirty="0">
              <a:solidFill>
                <a:schemeClr val="bg1"/>
              </a:solidFill>
              <a:latin typeface="Tahoma" pitchFamily="34" charset="0"/>
              <a:ea typeface="Tahoma" pitchFamily="34" charset="0"/>
              <a:cs typeface="Tahoma" pitchFamily="34" charset="0"/>
            </a:endParaRPr>
          </a:p>
          <a:p>
            <a:pPr marL="0" indent="0">
              <a:buNone/>
            </a:pPr>
            <a:r>
              <a:rPr lang="en-US" sz="1800" i="1" dirty="0">
                <a:solidFill>
                  <a:srgbClr val="FFFF00"/>
                </a:solidFill>
              </a:rPr>
              <a:t>Responsorial Psalm: </a:t>
            </a:r>
            <a:r>
              <a:rPr lang="en-US" sz="2000" i="1" dirty="0">
                <a:solidFill>
                  <a:srgbClr val="FFFF00"/>
                </a:solidFill>
              </a:rPr>
              <a:t> 40</a:t>
            </a:r>
          </a:p>
          <a:p>
            <a:pPr eaLnBrk="1" hangingPunct="1">
              <a:lnSpc>
                <a:spcPct val="80000"/>
              </a:lnSpc>
              <a:buFontTx/>
              <a:buNone/>
              <a:defRPr/>
            </a:pPr>
            <a:r>
              <a:rPr lang="en-US" sz="2000" b="1" i="1" dirty="0">
                <a:solidFill>
                  <a:schemeClr val="bg1"/>
                </a:solidFill>
              </a:rPr>
              <a:t>   </a:t>
            </a:r>
            <a:r>
              <a:rPr lang="vi-VN" sz="20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My God, Come to My Aid</a:t>
            </a:r>
          </a:p>
          <a:p>
            <a:pPr eaLnBrk="1" hangingPunct="1">
              <a:lnSpc>
                <a:spcPct val="80000"/>
              </a:lnSpc>
              <a:buFontTx/>
              <a:buNone/>
              <a:defRPr/>
            </a:pPr>
            <a:r>
              <a:rPr lang="en-US" sz="1800" i="1" dirty="0">
                <a:solidFill>
                  <a:srgbClr val="FFFF00"/>
                </a:solidFill>
              </a:rPr>
              <a:t>Prep. of the Gifts Hymn: </a:t>
            </a:r>
            <a:r>
              <a:rPr lang="en-US" sz="1800" b="1" dirty="0">
                <a:solidFill>
                  <a:srgbClr val="FFFF00"/>
                </a:solidFill>
              </a:rPr>
              <a:t> </a:t>
            </a:r>
          </a:p>
          <a:p>
            <a:pPr eaLnBrk="1" hangingPunct="1">
              <a:lnSpc>
                <a:spcPct val="80000"/>
              </a:lnSpc>
              <a:buFontTx/>
              <a:buNone/>
              <a:defRPr/>
            </a:pPr>
            <a:r>
              <a:rPr lang="vi-VN" altLang="en-US" sz="2000" b="1" dirty="0">
                <a:solidFill>
                  <a:schemeClr val="bg1"/>
                </a:solidFill>
                <a:latin typeface="Tahoma" pitchFamily="34" charset="0"/>
              </a:rPr>
              <a:t>	</a:t>
            </a:r>
            <a:r>
              <a:rPr lang="en-US" altLang="en-US" sz="2000" b="1" dirty="0">
                <a:solidFill>
                  <a:schemeClr val="bg1"/>
                </a:solidFill>
                <a:latin typeface="Tahoma" pitchFamily="34" charset="0"/>
              </a:rPr>
              <a:t>The Lord is my life</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80000"/>
              </a:lnSpc>
              <a:buFontTx/>
              <a:buNone/>
              <a:defRPr/>
            </a:pPr>
            <a:r>
              <a:rPr lang="en-US" sz="1800" i="1" dirty="0">
                <a:solidFill>
                  <a:srgbClr val="FFFF00"/>
                </a:solidFill>
              </a:rPr>
              <a:t>Communion Hymn: </a:t>
            </a:r>
          </a:p>
          <a:p>
            <a:pPr eaLnBrk="1" hangingPunct="1">
              <a:lnSpc>
                <a:spcPct val="80000"/>
              </a:lnSpc>
              <a:buNone/>
              <a:defRPr/>
            </a:pPr>
            <a:r>
              <a:rPr lang="en-US" sz="2000" b="1" dirty="0">
                <a:solidFill>
                  <a:schemeClr val="bg1"/>
                </a:solidFill>
                <a:latin typeface="Tahoma" panose="020B0604030504040204" pitchFamily="34" charset="0"/>
                <a:ea typeface="Tahoma" panose="020B0604030504040204" pitchFamily="34" charset="0"/>
                <a:cs typeface="Tahoma" panose="020B0604030504040204" pitchFamily="34" charset="0"/>
              </a:rPr>
              <a:t>    Spirit and Grace</a:t>
            </a:r>
            <a:endParaRPr lang="vi-VN" sz="2000" b="1" i="1" dirty="0">
              <a:solidFill>
                <a:schemeClr val="bg1"/>
              </a:solidFill>
            </a:endParaRPr>
          </a:p>
          <a:p>
            <a:pPr eaLnBrk="1" hangingPunct="1">
              <a:lnSpc>
                <a:spcPct val="80000"/>
              </a:lnSpc>
              <a:buNone/>
              <a:defRPr/>
            </a:pPr>
            <a:r>
              <a:rPr lang="en-US" sz="1800" i="1" dirty="0">
                <a:solidFill>
                  <a:srgbClr val="FFFF00"/>
                </a:solidFill>
              </a:rPr>
              <a:t>Recessional Hymn:  </a:t>
            </a:r>
          </a:p>
          <a:p>
            <a:pPr eaLnBrk="1" hangingPunct="1">
              <a:lnSpc>
                <a:spcPct val="80000"/>
              </a:lnSpc>
              <a:buFontTx/>
              <a:buNone/>
              <a:defRPr/>
            </a:pPr>
            <a:r>
              <a:rPr lang="en-US" sz="1800" b="1" dirty="0">
                <a:solidFill>
                  <a:schemeClr val="bg1"/>
                </a:solidFill>
                <a:latin typeface="Tahoma" pitchFamily="34" charset="0"/>
                <a:ea typeface="Tahoma" pitchFamily="34" charset="0"/>
                <a:cs typeface="Tahoma" pitchFamily="34" charset="0"/>
              </a:rPr>
              <a:t>	Hail Holy Queen</a:t>
            </a:r>
            <a:endParaRPr lang="en-US" sz="2400" b="1" dirty="0">
              <a:solidFill>
                <a:schemeClr val="bg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1830" y="209551"/>
            <a:ext cx="3685584" cy="445697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333E301-95F7-4383-827B-1E3FA2FABBE9}" type="slidenum">
              <a:rPr lang="en-US"/>
              <a:pPr>
                <a:defRPr/>
              </a:pPr>
              <a:t>10</a:t>
            </a:fld>
            <a:endParaRPr lang="en-US"/>
          </a:p>
        </p:txBody>
      </p:sp>
      <p:sp>
        <p:nvSpPr>
          <p:cNvPr id="24580" name="Content Placeholder 3"/>
          <p:cNvSpPr>
            <a:spLocks noGrp="1"/>
          </p:cNvSpPr>
          <p:nvPr>
            <p:ph sz="quarter" idx="1"/>
          </p:nvPr>
        </p:nvSpPr>
        <p:spPr>
          <a:xfrm>
            <a:off x="228600" y="571500"/>
            <a:ext cx="8534400" cy="4686300"/>
          </a:xfrm>
        </p:spPr>
        <p:txBody>
          <a:bodyPr rtlCol="0">
            <a:normAutofit fontScale="62500" lnSpcReduction="20000"/>
          </a:bodyPr>
          <a:lstStyle/>
          <a:p>
            <a:pPr fontAlgn="auto">
              <a:spcAft>
                <a:spcPts val="0"/>
              </a:spcAft>
              <a:buFont typeface="Wingdings 2" pitchFamily="18" charset="2"/>
              <a:buNone/>
              <a:defRPr/>
            </a:pPr>
            <a:r>
              <a:rPr lang="en-US" sz="2400" dirty="0"/>
              <a:t>	</a:t>
            </a:r>
            <a:r>
              <a:rPr lang="en-US" sz="6700" b="1" dirty="0">
                <a:solidFill>
                  <a:schemeClr val="bg1"/>
                </a:solidFill>
                <a:latin typeface="Tahoma" pitchFamily="34" charset="0"/>
                <a:cs typeface="Tahoma" pitchFamily="34" charset="0"/>
              </a:rPr>
              <a:t>in what I have done</a:t>
            </a:r>
            <a:br>
              <a:rPr lang="en-US" sz="6700" b="1" dirty="0">
                <a:solidFill>
                  <a:schemeClr val="bg1"/>
                </a:solidFill>
                <a:latin typeface="Tahoma" pitchFamily="34" charset="0"/>
                <a:cs typeface="Tahoma" pitchFamily="34" charset="0"/>
              </a:rPr>
            </a:br>
            <a:r>
              <a:rPr lang="en-US" sz="6700" b="1" dirty="0">
                <a:solidFill>
                  <a:schemeClr val="bg1"/>
                </a:solidFill>
                <a:latin typeface="Tahoma" pitchFamily="34" charset="0"/>
                <a:cs typeface="Tahoma" pitchFamily="34" charset="0"/>
              </a:rPr>
              <a:t>and in what I have failed to do,</a:t>
            </a:r>
            <a:br>
              <a:rPr lang="en-US" sz="6700" b="1"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fault, </a:t>
            </a:r>
          </a:p>
          <a:p>
            <a:pPr fontAlgn="auto">
              <a:spcAft>
                <a:spcPts val="0"/>
              </a:spcAft>
              <a:buFont typeface="Wingdings 2" pitchFamily="18" charset="2"/>
              <a:buNone/>
              <a:defRPr/>
            </a:pPr>
            <a:r>
              <a:rPr lang="en-US" sz="6700" b="1" dirty="0">
                <a:solidFill>
                  <a:schemeClr val="bg1"/>
                </a:solidFill>
                <a:latin typeface="Tahoma" pitchFamily="34" charset="0"/>
                <a:cs typeface="Tahoma" pitchFamily="34" charset="0"/>
              </a:rPr>
              <a:t>  </a:t>
            </a:r>
            <a:r>
              <a:rPr lang="en-US" sz="6700" b="1" u="sng" dirty="0">
                <a:solidFill>
                  <a:schemeClr val="bg1"/>
                </a:solidFill>
                <a:latin typeface="Tahoma" pitchFamily="34" charset="0"/>
                <a:cs typeface="Tahoma" pitchFamily="34" charset="0"/>
              </a:rPr>
              <a:t>through my fault,</a:t>
            </a:r>
            <a:br>
              <a:rPr lang="en-US" sz="6700" b="1" u="sng" dirty="0">
                <a:solidFill>
                  <a:schemeClr val="bg1"/>
                </a:solidFill>
                <a:latin typeface="Tahoma" pitchFamily="34" charset="0"/>
                <a:cs typeface="Tahoma" pitchFamily="34" charset="0"/>
              </a:rPr>
            </a:br>
            <a:r>
              <a:rPr lang="en-US" sz="6700" b="1" u="sng" dirty="0">
                <a:solidFill>
                  <a:schemeClr val="bg1"/>
                </a:solidFill>
                <a:latin typeface="Tahoma" pitchFamily="34" charset="0"/>
                <a:cs typeface="Tahoma" pitchFamily="34" charset="0"/>
              </a:rPr>
              <a:t>through my most </a:t>
            </a:r>
            <a:r>
              <a:rPr lang="en-US" sz="6700" b="1" u="sng" dirty="0" err="1">
                <a:solidFill>
                  <a:schemeClr val="bg1"/>
                </a:solidFill>
                <a:latin typeface="Tahoma" pitchFamily="34" charset="0"/>
                <a:cs typeface="Tahoma" pitchFamily="34" charset="0"/>
              </a:rPr>
              <a:t>grievious</a:t>
            </a:r>
            <a:r>
              <a:rPr lang="en-US" sz="6700" b="1" u="sng" dirty="0">
                <a:solidFill>
                  <a:schemeClr val="bg1"/>
                </a:solidFill>
                <a:latin typeface="Tahoma" pitchFamily="34" charset="0"/>
                <a:cs typeface="Tahoma" pitchFamily="34" charset="0"/>
              </a:rPr>
              <a:t> fault;</a:t>
            </a:r>
            <a:br>
              <a:rPr lang="en-US" sz="6700" b="1" u="sng" dirty="0">
                <a:solidFill>
                  <a:schemeClr val="bg1"/>
                </a:solidFill>
                <a:latin typeface="Tahoma" pitchFamily="34" charset="0"/>
                <a:cs typeface="Tahoma" pitchFamily="34" charset="0"/>
              </a:rPr>
            </a:br>
            <a:endParaRPr lang="en-US" sz="6700" b="1" dirty="0">
              <a:solidFill>
                <a:schemeClr val="bg1"/>
              </a:solidFill>
              <a:latin typeface="Tahoma" pitchFamily="34" charset="0"/>
              <a:cs typeface="Tahoma" pitchFamily="34"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204A0DE4-4936-4877-A6C5-38E85AC20284}" type="slidenum">
              <a:rPr lang="en-US"/>
              <a:pPr>
                <a:defRPr/>
              </a:pPr>
              <a:t>11</a:t>
            </a:fld>
            <a:endParaRPr lang="en-US"/>
          </a:p>
        </p:txBody>
      </p:sp>
      <p:sp>
        <p:nvSpPr>
          <p:cNvPr id="16387" name="Content Placeholder 3"/>
          <p:cNvSpPr>
            <a:spLocks noGrp="1"/>
          </p:cNvSpPr>
          <p:nvPr>
            <p:ph sz="quarter" idx="1"/>
          </p:nvPr>
        </p:nvSpPr>
        <p:spPr>
          <a:xfrm>
            <a:off x="381000" y="342900"/>
            <a:ext cx="8610600" cy="4457700"/>
          </a:xfrm>
        </p:spPr>
        <p:txBody>
          <a:bodyPr/>
          <a:lstStyle/>
          <a:p>
            <a:pPr>
              <a:buFont typeface="Wingdings 2" pitchFamily="18" charset="2"/>
              <a:buNone/>
            </a:pPr>
            <a:r>
              <a:rPr lang="en-US" altLang="en-US" sz="4000" b="1" u="sng" dirty="0">
                <a:solidFill>
                  <a:schemeClr val="bg1"/>
                </a:solidFill>
                <a:latin typeface="Tahoma" pitchFamily="34" charset="0"/>
                <a:cs typeface="Tahoma" pitchFamily="34" charset="0"/>
              </a:rPr>
              <a:t>therefore</a:t>
            </a:r>
            <a:r>
              <a:rPr lang="en-US" altLang="en-US" sz="4000" b="1" dirty="0">
                <a:solidFill>
                  <a:schemeClr val="bg1"/>
                </a:solidFill>
                <a:latin typeface="Tahoma" pitchFamily="34" charset="0"/>
                <a:cs typeface="Tahoma" pitchFamily="34" charset="0"/>
              </a:rPr>
              <a:t> I ask blessed Mary ever-Virgin, all the Angels and Saints, and you, my brothers and sisters, to pray for me to the Lord our God.</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ctrTitle"/>
          </p:nvPr>
        </p:nvSpPr>
        <p:spPr>
          <a:xfrm>
            <a:off x="5410200" y="4057650"/>
            <a:ext cx="3276600" cy="414338"/>
          </a:xfrm>
        </p:spPr>
        <p:txBody>
          <a:bodyPr/>
          <a:lstStyle/>
          <a:p>
            <a:pPr>
              <a:spcAft>
                <a:spcPts val="600"/>
              </a:spcAft>
            </a:pPr>
            <a:r>
              <a:rPr lang="en-US" altLang="en-US" sz="1800" dirty="0">
                <a:solidFill>
                  <a:srgbClr val="FFFF00"/>
                </a:solidFill>
              </a:rPr>
              <a:t>Gloria Hymn</a:t>
            </a:r>
          </a:p>
        </p:txBody>
      </p:sp>
    </p:spTree>
    <p:extLst>
      <p:ext uri="{BB962C8B-B14F-4D97-AF65-F5344CB8AC3E}">
        <p14:creationId xmlns:p14="http://schemas.microsoft.com/office/powerpoint/2010/main" val="1680640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13</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651148168"/>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14</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1800" b="1" dirty="0">
                <a:solidFill>
                  <a:schemeClr val="bg1"/>
                </a:solidFill>
                <a:latin typeface="Tahoma" pitchFamily="34" charset="0"/>
                <a:cs typeface="Tahoma" pitchFamily="34" charset="0"/>
              </a:rPr>
              <a:t>1. </a:t>
            </a:r>
            <a:r>
              <a:rPr lang="en-US" altLang="en-US" sz="4400" b="1" dirty="0">
                <a:solidFill>
                  <a:schemeClr val="bg1"/>
                </a:solidFill>
                <a:latin typeface="Tahoma" pitchFamily="34" charset="0"/>
                <a:cs typeface="Tahoma" pitchFamily="34" charset="0"/>
              </a:rPr>
              <a:t>We praise you, we bless you, we adore you, we glorify you, we give you thanks for your great glory. Lord God, heavenly King, O God, almighty Father.</a:t>
            </a:r>
          </a:p>
        </p:txBody>
      </p:sp>
    </p:spTree>
    <p:extLst>
      <p:ext uri="{BB962C8B-B14F-4D97-AF65-F5344CB8AC3E}">
        <p14:creationId xmlns:p14="http://schemas.microsoft.com/office/powerpoint/2010/main" val="1005648881"/>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15</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8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925824999"/>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16</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3600" b="1" dirty="0">
                <a:solidFill>
                  <a:schemeClr val="bg1"/>
                </a:solidFill>
                <a:latin typeface="Tahoma" pitchFamily="34" charset="0"/>
                <a:cs typeface="Tahoma" pitchFamily="34" charset="0"/>
              </a:rPr>
              <a:t>2. Lord Jesus Christ, only Begotten Son, Lord God, Lamb of God, Son of the Father, you take away the sins of the world, have mercy on us. You take way the sins of the world, receive our pray you are seated at the right hand, the right hand of the Father, have mercy on us</a:t>
            </a:r>
          </a:p>
        </p:txBody>
      </p:sp>
    </p:spTree>
    <p:extLst>
      <p:ext uri="{BB962C8B-B14F-4D97-AF65-F5344CB8AC3E}">
        <p14:creationId xmlns:p14="http://schemas.microsoft.com/office/powerpoint/2010/main" val="3077343453"/>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17</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4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a:t>
            </a:r>
          </a:p>
        </p:txBody>
      </p:sp>
    </p:spTree>
    <p:extLst>
      <p:ext uri="{BB962C8B-B14F-4D97-AF65-F5344CB8AC3E}">
        <p14:creationId xmlns:p14="http://schemas.microsoft.com/office/powerpoint/2010/main" val="210290351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18</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28575" y="57150"/>
            <a:ext cx="8915400" cy="4457700"/>
          </a:xfrm>
        </p:spPr>
        <p:txBody>
          <a:bodyPr/>
          <a:lstStyle/>
          <a:p>
            <a:pPr>
              <a:buFont typeface="Wingdings 2" pitchFamily="18" charset="2"/>
              <a:buNone/>
            </a:pPr>
            <a:r>
              <a:rPr lang="en-US" altLang="en-US" sz="4400" b="1" dirty="0">
                <a:solidFill>
                  <a:schemeClr val="bg1"/>
                </a:solidFill>
                <a:latin typeface="Tahoma" pitchFamily="34" charset="0"/>
                <a:cs typeface="Tahoma" pitchFamily="34" charset="0"/>
              </a:rPr>
              <a:t>3. For you alone are the Holy One, you alone are the Lord, you alone are the Most High, Jesus Christ with the Holy Spirit, in the glory of God the Father.</a:t>
            </a:r>
          </a:p>
        </p:txBody>
      </p:sp>
    </p:spTree>
    <p:extLst>
      <p:ext uri="{BB962C8B-B14F-4D97-AF65-F5344CB8AC3E}">
        <p14:creationId xmlns:p14="http://schemas.microsoft.com/office/powerpoint/2010/main" val="177839790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fld id="{F2EBBE82-9C36-4EDA-B8C5-F11CF2B8CA27}" type="slidenum">
              <a:rPr lang="en-US" altLang="en-US" sz="1400">
                <a:solidFill>
                  <a:schemeClr val="tx1"/>
                </a:solidFill>
                <a:latin typeface="Arial" pitchFamily="34" charset="0"/>
              </a:rPr>
              <a:pPr eaLnBrk="1" hangingPunct="1"/>
              <a:t>19</a:t>
            </a:fld>
            <a:endParaRPr lang="en-US" altLang="en-US" sz="1400">
              <a:solidFill>
                <a:schemeClr val="tx1"/>
              </a:solidFill>
              <a:latin typeface="Arial" pitchFamily="34" charset="0"/>
            </a:endParaRPr>
          </a:p>
        </p:txBody>
      </p:sp>
      <p:sp>
        <p:nvSpPr>
          <p:cNvPr id="30722" name="Content Placeholder 3"/>
          <p:cNvSpPr>
            <a:spLocks noGrp="1"/>
          </p:cNvSpPr>
          <p:nvPr>
            <p:ph sz="quarter" idx="1"/>
          </p:nvPr>
        </p:nvSpPr>
        <p:spPr>
          <a:xfrm>
            <a:off x="76200" y="342900"/>
            <a:ext cx="8915400" cy="4457700"/>
          </a:xfrm>
        </p:spPr>
        <p:txBody>
          <a:bodyPr/>
          <a:lstStyle/>
          <a:p>
            <a:pPr>
              <a:buFont typeface="Wingdings 2" pitchFamily="18" charset="2"/>
              <a:buNone/>
            </a:pPr>
            <a:r>
              <a:rPr lang="en-US" altLang="en-US" sz="2000" b="1" dirty="0">
                <a:solidFill>
                  <a:srgbClr val="FFFF00"/>
                </a:solidFill>
                <a:latin typeface="Tahoma" pitchFamily="34" charset="0"/>
                <a:cs typeface="Tahoma" pitchFamily="34" charset="0"/>
              </a:rPr>
              <a:t>Refrain:</a:t>
            </a:r>
          </a:p>
          <a:p>
            <a:pPr>
              <a:buFont typeface="Wingdings 2" pitchFamily="18" charset="2"/>
              <a:buNone/>
            </a:pPr>
            <a:r>
              <a:rPr lang="en-US" altLang="en-US" sz="4400" b="1" dirty="0">
                <a:solidFill>
                  <a:schemeClr val="bg1"/>
                </a:solidFill>
                <a:latin typeface="Tahoma" pitchFamily="34" charset="0"/>
                <a:cs typeface="Tahoma" pitchFamily="34" charset="0"/>
              </a:rPr>
              <a:t>Glory to God, Glory to God. Glory to God in the highest, and on earth, peace on earth, peace to people of good will. Amen </a:t>
            </a:r>
            <a:r>
              <a:rPr lang="en-US" altLang="en-US" sz="4400" b="1" dirty="0" err="1">
                <a:solidFill>
                  <a:schemeClr val="bg1"/>
                </a:solidFill>
                <a:latin typeface="Tahoma" pitchFamily="34" charset="0"/>
                <a:cs typeface="Tahoma" pitchFamily="34" charset="0"/>
              </a:rPr>
              <a:t>Amen</a:t>
            </a:r>
            <a:r>
              <a:rPr lang="en-US" altLang="en-US" sz="4400" b="1" dirty="0">
                <a:solidFill>
                  <a:schemeClr val="bg1"/>
                </a:solidFill>
                <a:latin typeface="Tahoma" pitchFamily="34" charset="0"/>
                <a:cs typeface="Tahoma" pitchFamily="34" charset="0"/>
              </a:rPr>
              <a:t>.</a:t>
            </a:r>
          </a:p>
        </p:txBody>
      </p:sp>
    </p:spTree>
    <p:extLst>
      <p:ext uri="{BB962C8B-B14F-4D97-AF65-F5344CB8AC3E}">
        <p14:creationId xmlns:p14="http://schemas.microsoft.com/office/powerpoint/2010/main" val="32825700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a:extLst>
              <a:ext uri="{FF2B5EF4-FFF2-40B4-BE49-F238E27FC236}">
                <a16:creationId xmlns:a16="http://schemas.microsoft.com/office/drawing/2014/main" id="{D43D938C-51B5-4193-9C77-E3D97D967B5B}"/>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2051" name="Rectangle 6">
            <a:extLst>
              <a:ext uri="{FF2B5EF4-FFF2-40B4-BE49-F238E27FC236}">
                <a16:creationId xmlns:a16="http://schemas.microsoft.com/office/drawing/2014/main" id="{21E0D77F-233E-AE5D-0120-EEB78656D34C}"/>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2052" name="Rectangle 7">
            <a:extLst>
              <a:ext uri="{FF2B5EF4-FFF2-40B4-BE49-F238E27FC236}">
                <a16:creationId xmlns:a16="http://schemas.microsoft.com/office/drawing/2014/main" id="{B8B668B1-6A10-5B82-67A8-B6DAAD2993B5}"/>
              </a:ext>
            </a:extLst>
          </p:cNvPr>
          <p:cNvSpPr>
            <a:spLocks noChangeArrowheads="1"/>
          </p:cNvSpPr>
          <p:nvPr/>
        </p:nvSpPr>
        <p:spPr bwMode="auto">
          <a:xfrm>
            <a:off x="369888" y="106363"/>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endParaRPr>
          </a:p>
          <a:p>
            <a:pPr eaLnBrk="1" hangingPunct="1"/>
            <a:endParaRPr lang="en-US" altLang="en-US" sz="2400" b="1" dirty="0">
              <a:solidFill>
                <a:schemeClr val="tx2"/>
              </a:solidFill>
            </a:endParaRPr>
          </a:p>
          <a:p>
            <a:pPr eaLnBrk="1" hangingPunct="1"/>
            <a:endParaRPr lang="en-US" altLang="en-US" sz="2400" b="1" dirty="0">
              <a:solidFill>
                <a:schemeClr val="tx2"/>
              </a:solidFill>
            </a:endParaRPr>
          </a:p>
          <a:p>
            <a:pPr eaLnBrk="1" hangingPunct="1"/>
            <a:endParaRPr lang="en-US" altLang="en-US" sz="2400" b="1" dirty="0">
              <a:solidFill>
                <a:schemeClr val="tx2"/>
              </a:solidFill>
            </a:endParaRPr>
          </a:p>
          <a:p>
            <a:pPr algn="l" eaLnBrk="1" hangingPunct="1"/>
            <a:r>
              <a:rPr lang="en-US" altLang="en-US" sz="2400" b="1" dirty="0">
                <a:solidFill>
                  <a:srgbClr val="FFFF00"/>
                </a:solidFill>
              </a:rPr>
              <a:t>Verse 1</a:t>
            </a:r>
            <a:r>
              <a:rPr lang="en-US" altLang="en-US" sz="4400" b="1" dirty="0">
                <a:solidFill>
                  <a:srgbClr val="FFFF00"/>
                </a:solidFill>
              </a:rPr>
              <a:t>: </a:t>
            </a:r>
            <a:r>
              <a:rPr lang="en-US" altLang="en-US" sz="4400" b="1" dirty="0">
                <a:solidFill>
                  <a:schemeClr val="bg1"/>
                </a:solidFill>
                <a:latin typeface="Tahoma" panose="020B0604030504040204" pitchFamily="34" charset="0"/>
                <a:cs typeface="Tahoma" panose="020B0604030504040204" pitchFamily="34" charset="0"/>
              </a:rPr>
              <a:t>Let us build a house where love can dwell And all can safely live, A place where saints and children tell How hearts learn to forgive.</a:t>
            </a:r>
            <a:br>
              <a:rPr lang="en-US" altLang="en-US" sz="4400" b="1" dirty="0">
                <a:solidFill>
                  <a:schemeClr val="bg1"/>
                </a:solidFill>
                <a:latin typeface="Tahoma" panose="020B0604030504040204" pitchFamily="34" charset="0"/>
                <a:cs typeface="Tahoma" panose="020B0604030504040204" pitchFamily="34" charset="0"/>
              </a:rPr>
            </a:br>
            <a:br>
              <a:rPr lang="en-US" altLang="en-US" sz="5400" b="1" dirty="0">
                <a:solidFill>
                  <a:schemeClr val="tx2"/>
                </a:solidFill>
                <a:latin typeface="Tahoma" panose="020B0604030504040204" pitchFamily="34" charset="0"/>
                <a:cs typeface="Tahoma" panose="020B0604030504040204" pitchFamily="34" charset="0"/>
              </a:rPr>
            </a:br>
            <a:br>
              <a:rPr lang="en-US" altLang="en-US" sz="5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3962400" y="3829050"/>
            <a:ext cx="5029200" cy="1042988"/>
          </a:xfrm>
        </p:spPr>
        <p:txBody>
          <a:bodyPr/>
          <a:lstStyle/>
          <a:p>
            <a:pPr eaLnBrk="1" hangingPunct="1"/>
            <a:r>
              <a:rPr lang="en-US" altLang="en-US" sz="1800" i="1" dirty="0">
                <a:solidFill>
                  <a:srgbClr val="FFFF00"/>
                </a:solidFill>
                <a:latin typeface="Tahoma" pitchFamily="34" charset="0"/>
              </a:rPr>
              <a:t>Responsorial Psalm:  138</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The Day I Called</a:t>
            </a:r>
            <a:endParaRPr lang="en-US" altLang="en-US" sz="1800" b="1" dirty="0">
              <a:solidFill>
                <a:srgbClr val="FFFF00"/>
              </a:solidFill>
              <a:latin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4" name="Rectangle 2"/>
          <p:cNvSpPr>
            <a:spLocks noGrp="1" noChangeArrowheads="1"/>
          </p:cNvSpPr>
          <p:nvPr>
            <p:ph type="ctrTitle"/>
          </p:nvPr>
        </p:nvSpPr>
        <p:spPr>
          <a:xfrm>
            <a:off x="76200" y="176784"/>
            <a:ext cx="8991600" cy="2971800"/>
          </a:xfrm>
        </p:spPr>
        <p:txBody>
          <a:bodyPr/>
          <a:lstStyle/>
          <a:p>
            <a:pPr algn="l" eaLnBrk="1" hangingPunct="1"/>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Responsorial Psalm:   Psalm 40</a:t>
            </a:r>
            <a:br>
              <a:rPr lang="en-US" altLang="en-US" sz="1800" i="1" dirty="0">
                <a:solidFill>
                  <a:schemeClr val="bg1"/>
                </a:solidFill>
                <a:latin typeface="Tahoma" pitchFamily="34" charset="0"/>
              </a:rPr>
            </a:br>
            <a:r>
              <a:rPr lang="en-US" b="1" dirty="0">
                <a:solidFill>
                  <a:schemeClr val="bg1"/>
                </a:solidFill>
                <a:latin typeface="Tahoma" panose="020B0604030504040204" pitchFamily="34" charset="0"/>
                <a:ea typeface="Tahoma" panose="020B0604030504040204" pitchFamily="34" charset="0"/>
                <a:cs typeface="Tahoma" panose="020B0604030504040204" pitchFamily="34" charset="0"/>
              </a:rPr>
              <a:t>God, my God, come to my aid, come to my aid, come to my aid, come.</a:t>
            </a:r>
            <a:endParaRPr lang="en-US" alt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Grp="1" noChangeArrowheads="1"/>
          </p:cNvSpPr>
          <p:nvPr>
            <p:ph type="ctrTitle"/>
          </p:nvPr>
        </p:nvSpPr>
        <p:spPr>
          <a:xfrm>
            <a:off x="5410200" y="3771900"/>
            <a:ext cx="3276600" cy="1100138"/>
          </a:xfrm>
        </p:spPr>
        <p:txBody>
          <a:bodyPr/>
          <a:lstStyle/>
          <a:p>
            <a:pPr eaLnBrk="1" hangingPunct="1">
              <a:lnSpc>
                <a:spcPct val="80000"/>
              </a:lnSpc>
            </a:pPr>
            <a:r>
              <a:rPr lang="en-US" altLang="en-US" sz="1800" i="1" dirty="0">
                <a:solidFill>
                  <a:srgbClr val="FFFF00"/>
                </a:solidFill>
                <a:cs typeface="Tahoma" pitchFamily="34" charset="0"/>
              </a:rPr>
              <a:t>Gospel Acclamation</a:t>
            </a:r>
          </a:p>
        </p:txBody>
      </p:sp>
    </p:spTree>
    <p:extLst>
      <p:ext uri="{BB962C8B-B14F-4D97-AF65-F5344CB8AC3E}">
        <p14:creationId xmlns:p14="http://schemas.microsoft.com/office/powerpoint/2010/main" val="2109608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 y="57150"/>
            <a:ext cx="9067800" cy="3981449"/>
          </a:xfrm>
        </p:spPr>
        <p:txBody>
          <a:bodyPr/>
          <a:lstStyle/>
          <a:p>
            <a:pPr algn="l"/>
            <a:r>
              <a:rPr lang="en-US" dirty="0">
                <a:solidFill>
                  <a:srgbClr val="FFFF00"/>
                </a:solidFill>
                <a:highlight>
                  <a:srgbClr val="000000"/>
                </a:highlight>
              </a:rPr>
              <a:t>Alleluia </a:t>
            </a:r>
            <a:r>
              <a:rPr lang="en-US" dirty="0" err="1">
                <a:solidFill>
                  <a:srgbClr val="FFFF00"/>
                </a:solidFill>
                <a:highlight>
                  <a:srgbClr val="000000"/>
                </a:highlight>
              </a:rPr>
              <a:t>Alleluia</a:t>
            </a:r>
            <a:r>
              <a:rPr lang="en-US" dirty="0">
                <a:solidFill>
                  <a:srgbClr val="FFFF00"/>
                </a:solidFill>
                <a:highlight>
                  <a:srgbClr val="000000"/>
                </a:highlight>
              </a:rPr>
              <a:t> </a:t>
            </a:r>
            <a:r>
              <a:rPr lang="en-US" dirty="0" err="1">
                <a:solidFill>
                  <a:srgbClr val="FFFF00"/>
                </a:solidFill>
                <a:highlight>
                  <a:srgbClr val="000000"/>
                </a:highlight>
              </a:rPr>
              <a:t>Alleluia</a:t>
            </a:r>
            <a:r>
              <a:rPr lang="en-US" dirty="0">
                <a:solidFill>
                  <a:srgbClr val="FFFF00"/>
                </a:solidFill>
                <a:highlight>
                  <a:srgbClr val="000000"/>
                </a:highlight>
              </a:rPr>
              <a:t>.</a:t>
            </a:r>
            <a:br>
              <a:rPr lang="en-US" dirty="0">
                <a:solidFill>
                  <a:srgbClr val="FFFF00"/>
                </a:solidFill>
                <a:highlight>
                  <a:srgbClr val="000000"/>
                </a:highlight>
              </a:rPr>
            </a:br>
            <a:r>
              <a:rPr lang="en-US" b="1" dirty="0">
                <a:solidFill>
                  <a:schemeClr val="bg1"/>
                </a:solidFill>
                <a:highlight>
                  <a:srgbClr val="000000"/>
                </a:highlight>
              </a:rPr>
              <a:t>My sheep hear my voice, says the Lord; I know them, and they </a:t>
            </a:r>
            <a:r>
              <a:rPr lang="en-US" b="1" dirty="0">
                <a:solidFill>
                  <a:schemeClr val="bg1"/>
                </a:solidFill>
              </a:rPr>
              <a:t>follow me.</a:t>
            </a:r>
            <a:endParaRPr lang="en-US"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3579715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ctrTitle"/>
          </p:nvPr>
        </p:nvSpPr>
        <p:spPr>
          <a:xfrm>
            <a:off x="4267200" y="4219575"/>
            <a:ext cx="4876800" cy="414338"/>
          </a:xfrm>
        </p:spPr>
        <p:txBody>
          <a:bodyPr/>
          <a:lstStyle/>
          <a:p>
            <a:pPr eaLnBrk="1" hangingPunct="1"/>
            <a:r>
              <a:rPr lang="en-US" altLang="en-US" sz="1400" dirty="0">
                <a:solidFill>
                  <a:srgbClr val="FFFF00"/>
                </a:solidFill>
                <a:latin typeface="Times New Roman" pitchFamily="18" charset="0"/>
              </a:rPr>
              <a:t>Profession Of Faith</a:t>
            </a:r>
            <a:br>
              <a:rPr lang="en-US" altLang="en-US" sz="1400" dirty="0">
                <a:solidFill>
                  <a:srgbClr val="FFFF00"/>
                </a:solidFill>
                <a:latin typeface="Times New Roman" pitchFamily="18" charset="0"/>
              </a:rPr>
            </a:br>
            <a:r>
              <a:rPr lang="en-US" altLang="en-US" sz="1400" dirty="0">
                <a:solidFill>
                  <a:srgbClr val="FFFF00"/>
                </a:solidFill>
                <a:latin typeface="Times New Roman" pitchFamily="18" charset="0"/>
              </a:rPr>
              <a:t>Creed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p1</a:t>
            </a:r>
          </a:p>
        </p:txBody>
      </p:sp>
      <p:sp>
        <p:nvSpPr>
          <p:cNvPr id="3" name="Slide Number Placeholder 2"/>
          <p:cNvSpPr>
            <a:spLocks noGrp="1"/>
          </p:cNvSpPr>
          <p:nvPr>
            <p:ph type="sldNum" sz="quarter" idx="12"/>
          </p:nvPr>
        </p:nvSpPr>
        <p:spPr/>
        <p:txBody>
          <a:bodyPr/>
          <a:lstStyle/>
          <a:p>
            <a:pPr>
              <a:defRPr/>
            </a:pPr>
            <a:fld id="{18F0440B-33D3-4E6D-958C-47EA36231AF5}" type="slidenum">
              <a:rPr lang="en-US"/>
              <a:pPr>
                <a:defRPr/>
              </a:pPr>
              <a:t>25</a:t>
            </a:fld>
            <a:endParaRPr lang="en-US"/>
          </a:p>
        </p:txBody>
      </p:sp>
      <p:sp>
        <p:nvSpPr>
          <p:cNvPr id="34820" name="Content Placeholder 3"/>
          <p:cNvSpPr>
            <a:spLocks noGrp="1"/>
          </p:cNvSpPr>
          <p:nvPr>
            <p:ph sz="quarter" idx="1"/>
          </p:nvPr>
        </p:nvSpPr>
        <p:spPr>
          <a:xfrm>
            <a:off x="0" y="342900"/>
            <a:ext cx="8915400" cy="462915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God, the Father almighty, maker of heaven and earth, of all things visible and invisible. </a:t>
            </a: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67F78E3D-109C-4548-8605-ED8DEFCE3E14}" type="slidenum">
              <a:rPr lang="en-US"/>
              <a:pPr>
                <a:defRPr/>
              </a:pPr>
              <a:t>26</a:t>
            </a:fld>
            <a:endParaRPr lang="en-US"/>
          </a:p>
        </p:txBody>
      </p:sp>
      <p:sp>
        <p:nvSpPr>
          <p:cNvPr id="35843" name="Content Placeholder 3"/>
          <p:cNvSpPr>
            <a:spLocks noGrp="1"/>
          </p:cNvSpPr>
          <p:nvPr>
            <p:ph sz="quarter" idx="1"/>
          </p:nvPr>
        </p:nvSpPr>
        <p:spPr>
          <a:xfrm>
            <a:off x="228600" y="400050"/>
            <a:ext cx="8686800" cy="4572000"/>
          </a:xfrm>
        </p:spPr>
        <p:txBody>
          <a:bodyPr/>
          <a:lstStyle/>
          <a:p>
            <a:pPr eaLnBrk="1" hangingPunct="1">
              <a:buFont typeface="Wingdings 2" pitchFamily="18" charset="2"/>
              <a:buNone/>
            </a:pPr>
            <a:r>
              <a:rPr lang="en-US" altLang="en-US" sz="6600" b="1" dirty="0">
                <a:solidFill>
                  <a:schemeClr val="bg1"/>
                </a:solidFill>
                <a:latin typeface="Tahoma" pitchFamily="34" charset="0"/>
                <a:cs typeface="Tahoma" pitchFamily="34" charset="0"/>
              </a:rPr>
              <a:t> </a:t>
            </a:r>
            <a:r>
              <a:rPr lang="en-US" altLang="en-US" sz="4400" b="1" dirty="0">
                <a:solidFill>
                  <a:schemeClr val="bg1"/>
                </a:solidFill>
                <a:latin typeface="Tahoma" pitchFamily="34" charset="0"/>
                <a:cs typeface="Tahoma" pitchFamily="34" charset="0"/>
              </a:rPr>
              <a:t>I believe in one Lord Jesus Christ, the Only Begotten Son of God, born of the Father before all ages. </a:t>
            </a:r>
          </a:p>
        </p:txBody>
      </p:sp>
      <p:sp>
        <p:nvSpPr>
          <p:cNvPr id="35844" name="Title 1"/>
          <p:cNvSpPr>
            <a:spLocks noGrp="1"/>
          </p:cNvSpPr>
          <p:nvPr>
            <p:ph type="title"/>
          </p:nvPr>
        </p:nvSpPr>
        <p:spPr>
          <a:xfrm>
            <a:off x="228600" y="57150"/>
            <a:ext cx="5105400" cy="342900"/>
          </a:xfrm>
        </p:spPr>
        <p:txBody>
          <a:bodyPr/>
          <a:lstStyle/>
          <a:p>
            <a:pPr eaLnBrk="1" hangingPunct="1"/>
            <a:r>
              <a:rPr lang="en-US" altLang="en-US" sz="2400">
                <a:solidFill>
                  <a:schemeClr val="bg1"/>
                </a:solidFill>
              </a:rPr>
              <a:t>Nicene Creed  p2</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44C2682B-C406-43D9-B60F-A3F2709742ED}" type="slidenum">
              <a:rPr lang="en-US"/>
              <a:pPr>
                <a:defRPr/>
              </a:pPr>
              <a:t>27</a:t>
            </a:fld>
            <a:endParaRPr lang="en-US"/>
          </a:p>
        </p:txBody>
      </p:sp>
      <p:sp>
        <p:nvSpPr>
          <p:cNvPr id="36867" name="Content Placeholder 3"/>
          <p:cNvSpPr>
            <a:spLocks noGrp="1"/>
          </p:cNvSpPr>
          <p:nvPr>
            <p:ph sz="quarter" idx="1"/>
          </p:nvPr>
        </p:nvSpPr>
        <p:spPr>
          <a:xfrm>
            <a:off x="152400" y="228600"/>
            <a:ext cx="8686800" cy="46291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 God from God, Light from Light, true God from true God, begotten, not made, consubstantial with the Father; through Him all things were made. </a:t>
            </a:r>
          </a:p>
        </p:txBody>
      </p:sp>
      <p:sp>
        <p:nvSpPr>
          <p:cNvPr id="36868"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p3</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546CBB87-E74E-4F2B-B483-1B03E6272D8C}" type="slidenum">
              <a:rPr lang="en-US"/>
              <a:pPr>
                <a:defRPr/>
              </a:pPr>
              <a:t>28</a:t>
            </a:fld>
            <a:endParaRPr lang="en-US"/>
          </a:p>
        </p:txBody>
      </p:sp>
      <p:sp>
        <p:nvSpPr>
          <p:cNvPr id="37891" name="Content Placeholder 3"/>
          <p:cNvSpPr>
            <a:spLocks noGrp="1"/>
          </p:cNvSpPr>
          <p:nvPr>
            <p:ph sz="quarter" idx="1"/>
          </p:nvPr>
        </p:nvSpPr>
        <p:spPr>
          <a:xfrm>
            <a:off x="228600" y="342900"/>
            <a:ext cx="8763000" cy="42862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us men and for our salvation He came down from heaven, and by the Holy Spirit was incarnate of the Virgin Mary, and became man. </a:t>
            </a:r>
          </a:p>
        </p:txBody>
      </p:sp>
      <p:sp>
        <p:nvSpPr>
          <p:cNvPr id="37892"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p4</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D41AD52B-019B-46B6-8C0E-22B20712BE16}" type="slidenum">
              <a:rPr lang="en-US"/>
              <a:pPr>
                <a:defRPr/>
              </a:pPr>
              <a:t>29</a:t>
            </a:fld>
            <a:endParaRPr lang="en-US"/>
          </a:p>
        </p:txBody>
      </p:sp>
      <p:sp>
        <p:nvSpPr>
          <p:cNvPr id="38915" name="Content Placeholder 3"/>
          <p:cNvSpPr>
            <a:spLocks noGrp="1"/>
          </p:cNvSpPr>
          <p:nvPr>
            <p:ph sz="quarter" idx="1"/>
          </p:nvPr>
        </p:nvSpPr>
        <p:spPr>
          <a:xfrm>
            <a:off x="228600" y="171450"/>
            <a:ext cx="8915400" cy="58864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For our sake He was crucified under Pontius Pilate, He suffered death and was buried, and rose again on the third day in accordance with the Scriptures. </a:t>
            </a:r>
          </a:p>
        </p:txBody>
      </p:sp>
      <p:sp>
        <p:nvSpPr>
          <p:cNvPr id="38916" name="Title 1"/>
          <p:cNvSpPr>
            <a:spLocks noGrp="1"/>
          </p:cNvSpPr>
          <p:nvPr>
            <p:ph type="title"/>
          </p:nvPr>
        </p:nvSpPr>
        <p:spPr>
          <a:xfrm>
            <a:off x="228600" y="57150"/>
            <a:ext cx="5105400" cy="114300"/>
          </a:xfrm>
        </p:spPr>
        <p:txBody>
          <a:bodyPr/>
          <a:lstStyle/>
          <a:p>
            <a:pPr eaLnBrk="1" hangingPunct="1"/>
            <a:r>
              <a:rPr lang="en-US" altLang="en-US" sz="1400">
                <a:solidFill>
                  <a:schemeClr val="bg1"/>
                </a:solidFill>
              </a:rPr>
              <a:t>Nicene Creed  p5</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a:extLst>
              <a:ext uri="{FF2B5EF4-FFF2-40B4-BE49-F238E27FC236}">
                <a16:creationId xmlns:a16="http://schemas.microsoft.com/office/drawing/2014/main" id="{30181F20-4F33-D646-997E-E52BF0F2600B}"/>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3075" name="Rectangle 7">
            <a:extLst>
              <a:ext uri="{FF2B5EF4-FFF2-40B4-BE49-F238E27FC236}">
                <a16:creationId xmlns:a16="http://schemas.microsoft.com/office/drawing/2014/main" id="{602FB5F9-A072-DF7A-2485-129F5E8078B7}"/>
              </a:ext>
            </a:extLst>
          </p:cNvPr>
          <p:cNvSpPr>
            <a:spLocks noChangeArrowheads="1"/>
          </p:cNvSpPr>
          <p:nvPr/>
        </p:nvSpPr>
        <p:spPr bwMode="auto">
          <a:xfrm>
            <a:off x="152400" y="176213"/>
            <a:ext cx="8915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r>
              <a:rPr lang="en-US" altLang="en-US" sz="2400" b="1" dirty="0">
                <a:solidFill>
                  <a:srgbClr val="FFFF00"/>
                </a:solidFill>
              </a:rPr>
              <a:t>Verse 2: </a:t>
            </a:r>
            <a:r>
              <a:rPr lang="en-US" altLang="en-US" sz="4400" b="1" dirty="0">
                <a:solidFill>
                  <a:schemeClr val="bg1"/>
                </a:solidFill>
                <a:latin typeface="Tahoma" panose="020B0604030504040204" pitchFamily="34" charset="0"/>
                <a:cs typeface="Tahoma" panose="020B0604030504040204" pitchFamily="34" charset="0"/>
              </a:rPr>
              <a:t>Built of hopes and dreams and visions,</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Rock of faith and vault of grace; Here the love of Christ shall end divisions;</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br>
              <a:rPr lang="en-US" altLang="en-US" sz="4400" dirty="0">
                <a:solidFill>
                  <a:schemeClr val="tx2"/>
                </a:solidFill>
                <a:latin typeface="Times New Roman" panose="02020603050405020304" pitchFamily="18" charset="0"/>
              </a:rPr>
            </a:br>
            <a:br>
              <a:rPr lang="en-US" altLang="en-US" sz="4400" b="1" dirty="0">
                <a:solidFill>
                  <a:schemeClr val="tx2"/>
                </a:solidFill>
                <a:latin typeface="Times New Roman" panose="02020603050405020304" pitchFamily="18" charset="0"/>
              </a:rPr>
            </a:br>
            <a:br>
              <a:rPr lang="en-US" altLang="en-US" sz="4400" dirty="0">
                <a:solidFill>
                  <a:schemeClr val="tx2"/>
                </a:solidFill>
              </a:rPr>
            </a:br>
            <a:endParaRPr lang="en-US" altLang="en-US" sz="4400" dirty="0">
              <a:solidFill>
                <a:schemeClr val="tx2"/>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4455A3B-D704-4C8E-A670-17F31661552C}" type="slidenum">
              <a:rPr lang="en-US"/>
              <a:pPr>
                <a:defRPr/>
              </a:pPr>
              <a:t>30</a:t>
            </a:fld>
            <a:endParaRPr lang="en-US"/>
          </a:p>
        </p:txBody>
      </p:sp>
      <p:sp>
        <p:nvSpPr>
          <p:cNvPr id="39939" name="Content Placeholder 3"/>
          <p:cNvSpPr>
            <a:spLocks noGrp="1"/>
          </p:cNvSpPr>
          <p:nvPr>
            <p:ph sz="quarter" idx="1"/>
          </p:nvPr>
        </p:nvSpPr>
        <p:spPr>
          <a:xfrm>
            <a:off x="228600" y="685800"/>
            <a:ext cx="8915400" cy="3943350"/>
          </a:xfrm>
        </p:spPr>
        <p:txBody>
          <a:bodyPr/>
          <a:lstStyle/>
          <a:p>
            <a:pPr eaLnBrk="1" hangingPunct="1">
              <a:buFont typeface="Wingdings 2" pitchFamily="18" charset="2"/>
              <a:buNone/>
            </a:pPr>
            <a:r>
              <a:rPr lang="en-US" altLang="en-US" sz="6000" b="1">
                <a:solidFill>
                  <a:schemeClr val="bg1"/>
                </a:solidFill>
                <a:latin typeface="Tahoma" pitchFamily="34" charset="0"/>
                <a:cs typeface="Tahoma" pitchFamily="34" charset="0"/>
              </a:rPr>
              <a:t>He ascended into heaven and is seated at the right hand of the Father. </a:t>
            </a:r>
          </a:p>
          <a:p>
            <a:pPr eaLnBrk="1" hangingPunct="1">
              <a:buFont typeface="Wingdings 2" pitchFamily="18" charset="2"/>
              <a:buNone/>
            </a:pPr>
            <a:endParaRPr lang="en-US" altLang="en-US" sz="5400" b="1">
              <a:latin typeface="Tahoma" pitchFamily="34" charset="0"/>
              <a:cs typeface="Tahoma" pitchFamily="34" charset="0"/>
            </a:endParaRPr>
          </a:p>
        </p:txBody>
      </p:sp>
      <p:sp>
        <p:nvSpPr>
          <p:cNvPr id="39940" name="Title 1"/>
          <p:cNvSpPr>
            <a:spLocks noGrp="1"/>
          </p:cNvSpPr>
          <p:nvPr>
            <p:ph type="title"/>
          </p:nvPr>
        </p:nvSpPr>
        <p:spPr>
          <a:xfrm>
            <a:off x="304800" y="171450"/>
            <a:ext cx="5105400" cy="114300"/>
          </a:xfrm>
        </p:spPr>
        <p:txBody>
          <a:bodyPr/>
          <a:lstStyle/>
          <a:p>
            <a:pPr eaLnBrk="1" hangingPunct="1"/>
            <a:r>
              <a:rPr lang="en-US" altLang="en-US" sz="1400">
                <a:solidFill>
                  <a:schemeClr val="bg1"/>
                </a:solidFill>
              </a:rPr>
              <a:t>Nicene Creed  p6</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Content Placeholder 2"/>
          <p:cNvSpPr>
            <a:spLocks noGrp="1"/>
          </p:cNvSpPr>
          <p:nvPr>
            <p:ph idx="1"/>
          </p:nvPr>
        </p:nvSpPr>
        <p:spPr>
          <a:xfrm>
            <a:off x="0" y="685801"/>
            <a:ext cx="8763000" cy="3394472"/>
          </a:xfrm>
        </p:spPr>
        <p:txBody>
          <a:bodyPr/>
          <a:lstStyle/>
          <a:p>
            <a:pPr marL="0" indent="0" eaLnBrk="1" hangingPunct="1">
              <a:buFontTx/>
              <a:buNone/>
            </a:pPr>
            <a:r>
              <a:rPr lang="en-US" altLang="en-US" sz="4400" b="1" dirty="0">
                <a:solidFill>
                  <a:schemeClr val="bg1"/>
                </a:solidFill>
                <a:latin typeface="Tahoma" pitchFamily="34" charset="0"/>
                <a:cs typeface="Tahoma" pitchFamily="34" charset="0"/>
              </a:rPr>
              <a:t>He will come again in glory to judge the living and the dead and His kingdom will have no end.</a:t>
            </a:r>
            <a:endParaRPr lang="en-US" altLang="en-US" sz="4400" dirty="0">
              <a:solidFill>
                <a:schemeClr val="bg1"/>
              </a:solidFill>
            </a:endParaRPr>
          </a:p>
        </p:txBody>
      </p:sp>
      <p:sp>
        <p:nvSpPr>
          <p:cNvPr id="40963"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1C609AEC-7940-40EE-9860-6310468224FE}" type="slidenum">
              <a:rPr lang="en-US"/>
              <a:pPr>
                <a:defRPr/>
              </a:pPr>
              <a:t>32</a:t>
            </a:fld>
            <a:endParaRPr lang="en-US"/>
          </a:p>
        </p:txBody>
      </p:sp>
      <p:sp>
        <p:nvSpPr>
          <p:cNvPr id="41987" name="Content Placeholder 3"/>
          <p:cNvSpPr>
            <a:spLocks noGrp="1"/>
          </p:cNvSpPr>
          <p:nvPr>
            <p:ph sz="quarter" idx="1"/>
          </p:nvPr>
        </p:nvSpPr>
        <p:spPr>
          <a:xfrm>
            <a:off x="228600" y="171450"/>
            <a:ext cx="83058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the Holy Spirit, the Lord, the giver of life, who proceeds from the Father and the Son, </a:t>
            </a:r>
          </a:p>
        </p:txBody>
      </p:sp>
      <p:sp>
        <p:nvSpPr>
          <p:cNvPr id="41988"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p8</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0051"/>
            <a:ext cx="8458200" cy="4080272"/>
          </a:xfrm>
        </p:spPr>
        <p:txBody>
          <a:bodyPr rtlCol="0">
            <a:normAutofit/>
          </a:bodyPr>
          <a:lstStyle/>
          <a:p>
            <a:pPr marL="0" indent="0" eaLnBrk="1" fontAlgn="auto" hangingPunct="1">
              <a:spcAft>
                <a:spcPts val="0"/>
              </a:spcAft>
              <a:buFont typeface="Arial" pitchFamily="34" charset="0"/>
              <a:buNone/>
              <a:defRPr/>
            </a:pPr>
            <a:r>
              <a:rPr lang="en-US" sz="4400" b="1" dirty="0">
                <a:solidFill>
                  <a:schemeClr val="bg1"/>
                </a:solidFill>
                <a:latin typeface="Tahoma" pitchFamily="34" charset="0"/>
                <a:cs typeface="Tahoma" pitchFamily="34" charset="0"/>
              </a:rPr>
              <a:t>who with the Father and the Son is adored and glorified, who has spoken through the prophets. </a:t>
            </a:r>
          </a:p>
          <a:p>
            <a:pPr eaLnBrk="1" fontAlgn="auto" hangingPunct="1">
              <a:spcAft>
                <a:spcPts val="0"/>
              </a:spcAft>
              <a:buFont typeface="Arial" pitchFamily="34" charset="0"/>
              <a:buChar char="•"/>
              <a:defRPr/>
            </a:pPr>
            <a:endParaRPr lang="en-US" sz="4400" dirty="0"/>
          </a:p>
        </p:txBody>
      </p:sp>
      <p:sp>
        <p:nvSpPr>
          <p:cNvPr id="43011"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p9</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377E161B-7C8B-4117-A674-6328E4879D4C}" type="slidenum">
              <a:rPr lang="en-US"/>
              <a:pPr>
                <a:defRPr/>
              </a:pPr>
              <a:t>34</a:t>
            </a:fld>
            <a:endParaRPr lang="en-US"/>
          </a:p>
        </p:txBody>
      </p:sp>
      <p:sp>
        <p:nvSpPr>
          <p:cNvPr id="44035" name="Content Placeholder 3"/>
          <p:cNvSpPr>
            <a:spLocks noGrp="1"/>
          </p:cNvSpPr>
          <p:nvPr>
            <p:ph sz="quarter" idx="1"/>
          </p:nvPr>
        </p:nvSpPr>
        <p:spPr>
          <a:xfrm>
            <a:off x="76200" y="228600"/>
            <a:ext cx="8915400" cy="3943350"/>
          </a:xfrm>
        </p:spPr>
        <p:txBody>
          <a:bodyPr/>
          <a:lstStyle/>
          <a:p>
            <a:pPr eaLnBrk="1" hangingPunct="1">
              <a:buFont typeface="Wingdings 2" pitchFamily="18" charset="2"/>
              <a:buNone/>
            </a:pPr>
            <a:r>
              <a:rPr lang="en-US" altLang="en-US" sz="4400" b="1" dirty="0">
                <a:solidFill>
                  <a:schemeClr val="bg1"/>
                </a:solidFill>
                <a:latin typeface="Tahoma" pitchFamily="34" charset="0"/>
                <a:cs typeface="Tahoma" pitchFamily="34" charset="0"/>
              </a:rPr>
              <a:t>I believe in one, holy, catholic and apostolic Church. I confess one Baptism for the forgiveness of sins</a:t>
            </a:r>
          </a:p>
        </p:txBody>
      </p:sp>
      <p:sp>
        <p:nvSpPr>
          <p:cNvPr id="44036" name="Title 1"/>
          <p:cNvSpPr>
            <a:spLocks noGrp="1"/>
          </p:cNvSpPr>
          <p:nvPr>
            <p:ph type="title"/>
          </p:nvPr>
        </p:nvSpPr>
        <p:spPr>
          <a:xfrm>
            <a:off x="457200" y="171450"/>
            <a:ext cx="5105400" cy="114300"/>
          </a:xfrm>
        </p:spPr>
        <p:txBody>
          <a:bodyPr/>
          <a:lstStyle/>
          <a:p>
            <a:pPr eaLnBrk="1" hangingPunct="1"/>
            <a:r>
              <a:rPr lang="en-US" altLang="en-US" sz="1400">
                <a:solidFill>
                  <a:schemeClr val="bg1"/>
                </a:solidFill>
              </a:rPr>
              <a:t>Nicene Creed  p10</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7AC6ED72-1FBD-43CE-8761-9D5B9291D710}" type="slidenum">
              <a:rPr lang="en-US"/>
              <a:pPr>
                <a:defRPr/>
              </a:pPr>
              <a:t>35</a:t>
            </a:fld>
            <a:endParaRPr lang="en-US"/>
          </a:p>
        </p:txBody>
      </p:sp>
      <p:sp>
        <p:nvSpPr>
          <p:cNvPr id="27652" name="Content Placeholder 3"/>
          <p:cNvSpPr>
            <a:spLocks noGrp="1"/>
          </p:cNvSpPr>
          <p:nvPr>
            <p:ph sz="quarter" idx="1"/>
          </p:nvPr>
        </p:nvSpPr>
        <p:spPr>
          <a:xfrm>
            <a:off x="228600" y="685800"/>
            <a:ext cx="8610600" cy="3943350"/>
          </a:xfrm>
        </p:spPr>
        <p:txBody>
          <a:bodyPr rtlCol="0">
            <a:normAutofit/>
          </a:bodyPr>
          <a:lstStyle/>
          <a:p>
            <a:pPr fontAlgn="auto">
              <a:spcAft>
                <a:spcPts val="0"/>
              </a:spcAft>
              <a:buFont typeface="Wingdings 2" pitchFamily="18" charset="2"/>
              <a:buNone/>
              <a:defRPr/>
            </a:pPr>
            <a:r>
              <a:rPr lang="en-US" sz="4400" b="1" dirty="0">
                <a:solidFill>
                  <a:schemeClr val="bg1"/>
                </a:solidFill>
                <a:latin typeface="Tahoma" pitchFamily="34" charset="0"/>
                <a:cs typeface="Tahoma" pitchFamily="34" charset="0"/>
              </a:rPr>
              <a:t>and I look forward to the resurrection of the dead and the life of the world to come. Amen.</a:t>
            </a:r>
          </a:p>
        </p:txBody>
      </p:sp>
      <p:sp>
        <p:nvSpPr>
          <p:cNvPr id="45060" name="Title 1"/>
          <p:cNvSpPr>
            <a:spLocks noGrp="1"/>
          </p:cNvSpPr>
          <p:nvPr>
            <p:ph type="title"/>
          </p:nvPr>
        </p:nvSpPr>
        <p:spPr>
          <a:xfrm>
            <a:off x="457200" y="171450"/>
            <a:ext cx="5105400" cy="114300"/>
          </a:xfrm>
        </p:spPr>
        <p:txBody>
          <a:bodyPr/>
          <a:lstStyle/>
          <a:p>
            <a:r>
              <a:rPr lang="en-US" altLang="en-US" sz="1400">
                <a:solidFill>
                  <a:schemeClr val="bg1"/>
                </a:solidFill>
              </a:rPr>
              <a:t>Nicene Creed  p11</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3429000" y="3714750"/>
            <a:ext cx="5181600" cy="814388"/>
          </a:xfrm>
        </p:spPr>
        <p:txBody>
          <a:bodyPr/>
          <a:lstStyle/>
          <a:p>
            <a:pPr eaLnBrk="1" hangingPunct="1"/>
            <a:r>
              <a:rPr lang="vi-VN" altLang="en-US" sz="2000" i="1" dirty="0">
                <a:solidFill>
                  <a:srgbClr val="FFFF00"/>
                </a:solidFill>
                <a:latin typeface="Tahoma" pitchFamily="34" charset="0"/>
              </a:rPr>
              <a:t>Preparation of The Gift</a:t>
            </a:r>
            <a:r>
              <a:rPr lang="en-US" altLang="en-US" sz="2000" i="1" dirty="0">
                <a:solidFill>
                  <a:srgbClr val="FFFF00"/>
                </a:solidFill>
                <a:latin typeface="Tahoma" pitchFamily="34" charset="0"/>
              </a:rPr>
              <a:t> Song:</a:t>
            </a:r>
            <a:r>
              <a:rPr lang="en-US" altLang="en-US" sz="2000" dirty="0">
                <a:solidFill>
                  <a:srgbClr val="FFFF00"/>
                </a:solidFill>
                <a:latin typeface="Tahoma" pitchFamily="34" charset="0"/>
              </a:rPr>
              <a:t> </a:t>
            </a:r>
            <a:br>
              <a:rPr lang="en-US" altLang="en-US" sz="2000" b="1" dirty="0">
                <a:solidFill>
                  <a:srgbClr val="FFFF00"/>
                </a:solidFill>
                <a:latin typeface="Tahoma" pitchFamily="34" charset="0"/>
              </a:rPr>
            </a:br>
            <a:r>
              <a:rPr lang="en-US" altLang="en-US" sz="2000" b="1" dirty="0">
                <a:solidFill>
                  <a:srgbClr val="FFFF00"/>
                </a:solidFill>
                <a:latin typeface="Tahoma" pitchFamily="34" charset="0"/>
              </a:rPr>
              <a:t>The Lord is my Light</a:t>
            </a:r>
            <a:br>
              <a:rPr lang="en-US" altLang="en-US" sz="2000" dirty="0">
                <a:solidFill>
                  <a:schemeClr val="bg1"/>
                </a:solidFill>
                <a:latin typeface="Times New Roman" pitchFamily="18" charset="0"/>
              </a:rPr>
            </a:br>
            <a:endParaRPr lang="en-US" altLang="en-US" sz="2000" dirty="0">
              <a:solidFill>
                <a:schemeClr val="bg1"/>
              </a:solidFill>
              <a:latin typeface="Tahoma" pitchFamily="34" charset="0"/>
            </a:endParaRPr>
          </a:p>
        </p:txBody>
      </p:sp>
    </p:spTree>
    <p:extLst>
      <p:ext uri="{BB962C8B-B14F-4D97-AF65-F5344CB8AC3E}">
        <p14:creationId xmlns:p14="http://schemas.microsoft.com/office/powerpoint/2010/main" val="26807868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D9B64919-D7FA-CBDB-FFA8-BDC987620C30}"/>
              </a:ext>
            </a:extLst>
          </p:cNvPr>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703E3956-0265-4FA0-B07B-786B39A7C598}" type="slidenum">
              <a:rPr lang="en-US" altLang="en-US">
                <a:solidFill>
                  <a:srgbClr val="898989"/>
                </a:solidFill>
              </a:rPr>
              <a:pPr eaLnBrk="1" hangingPunct="1"/>
              <a:t>37</a:t>
            </a:fld>
            <a:endParaRPr lang="en-US" altLang="en-US">
              <a:solidFill>
                <a:srgbClr val="898989"/>
              </a:solidFill>
            </a:endParaRPr>
          </a:p>
        </p:txBody>
      </p:sp>
      <p:sp>
        <p:nvSpPr>
          <p:cNvPr id="24580" name="Content Placeholder 3">
            <a:extLst>
              <a:ext uri="{FF2B5EF4-FFF2-40B4-BE49-F238E27FC236}">
                <a16:creationId xmlns:a16="http://schemas.microsoft.com/office/drawing/2014/main" id="{1DC39C2E-95F0-E2EC-D586-DCCAC943534A}"/>
              </a:ext>
            </a:extLst>
          </p:cNvPr>
          <p:cNvSpPr>
            <a:spLocks noGrp="1"/>
          </p:cNvSpPr>
          <p:nvPr>
            <p:ph sz="quarter" idx="1"/>
          </p:nvPr>
        </p:nvSpPr>
        <p:spPr>
          <a:xfrm>
            <a:off x="0" y="0"/>
            <a:ext cx="9144000" cy="4791075"/>
          </a:xfrm>
        </p:spPr>
        <p:txBody>
          <a:bodyPr rtlCol="0">
            <a:normAutofit fontScale="92500" lnSpcReduction="20000"/>
          </a:bodyPr>
          <a:lstStyle/>
          <a:p>
            <a:pPr eaLnBrk="1" fontAlgn="auto" hangingPunct="1">
              <a:spcAft>
                <a:spcPts val="0"/>
              </a:spcAft>
              <a:buFont typeface="Wingdings 2" pitchFamily="18" charset="2"/>
              <a:buNone/>
              <a:defRPr/>
            </a:pPr>
            <a:r>
              <a:rPr lang="en-US" sz="3600" b="1" dirty="0">
                <a:solidFill>
                  <a:srgbClr val="FFFF00"/>
                </a:solidFill>
                <a:latin typeface="Tahoma" pitchFamily="34" charset="0"/>
                <a:cs typeface="Tahoma" pitchFamily="34" charset="0"/>
              </a:rPr>
              <a:t>1. </a:t>
            </a:r>
            <a:r>
              <a:rPr lang="en-US" sz="4800" b="1" dirty="0">
                <a:solidFill>
                  <a:schemeClr val="bg1"/>
                </a:solidFill>
                <a:latin typeface="Tahoma" pitchFamily="34" charset="0"/>
                <a:cs typeface="Tahoma" pitchFamily="34" charset="0"/>
              </a:rPr>
              <a:t>The Lord is my light, my help, my salvation. Why should I fear? With God I fear no one. God  protects all my life. With the Lord what should I dread?</a:t>
            </a:r>
          </a:p>
          <a:p>
            <a:pPr eaLnBrk="1" fontAlgn="auto" hangingPunct="1">
              <a:spcAft>
                <a:spcPts val="0"/>
              </a:spcAft>
              <a:buFont typeface="Arial" charset="0"/>
              <a:buNone/>
              <a:defRPr/>
            </a:pPr>
            <a:r>
              <a:rPr lang="en-US" altLang="en-US" sz="4300" b="1" dirty="0">
                <a:solidFill>
                  <a:srgbClr val="FFFF00"/>
                </a:solidFill>
                <a:latin typeface="Tahoma" pitchFamily="34" charset="0"/>
                <a:cs typeface="Tahoma" pitchFamily="34" charset="0"/>
              </a:rPr>
              <a:t>**</a:t>
            </a:r>
            <a:r>
              <a:rPr lang="en-US" altLang="en-US" sz="4300" b="1" dirty="0">
                <a:solidFill>
                  <a:schemeClr val="bg1"/>
                </a:solidFill>
                <a:latin typeface="Tahoma" pitchFamily="34" charset="0"/>
                <a:cs typeface="Tahoma" pitchFamily="34" charset="0"/>
              </a:rPr>
              <a:t> The Lord is my light,  the Lord</a:t>
            </a:r>
          </a:p>
          <a:p>
            <a:pPr eaLnBrk="1" fontAlgn="auto" hangingPunct="1">
              <a:spcAft>
                <a:spcPts val="0"/>
              </a:spcAft>
              <a:buFont typeface="Arial" charset="0"/>
              <a:buNone/>
              <a:defRPr/>
            </a:pPr>
            <a:r>
              <a:rPr lang="en-US" altLang="en-US" sz="4300" b="1" dirty="0">
                <a:solidFill>
                  <a:schemeClr val="bg1"/>
                </a:solidFill>
                <a:latin typeface="Tahoma" pitchFamily="34" charset="0"/>
                <a:cs typeface="Tahoma" pitchFamily="34" charset="0"/>
              </a:rPr>
              <a:t>is my help, the Lord is my salvation.</a:t>
            </a:r>
          </a:p>
          <a:p>
            <a:pPr eaLnBrk="1" fontAlgn="auto" hangingPunct="1">
              <a:spcAft>
                <a:spcPts val="0"/>
              </a:spcAft>
              <a:buFont typeface="Wingdings 2" pitchFamily="18" charset="2"/>
              <a:buNone/>
              <a:defRPr/>
            </a:pPr>
            <a:endParaRPr lang="en-US" sz="4800" b="1" dirty="0">
              <a:solidFill>
                <a:schemeClr val="bg1"/>
              </a:solidFill>
              <a:latin typeface="Tahoma" pitchFamily="34" charset="0"/>
              <a:cs typeface="Tahoma" pitchFamily="34" charset="0"/>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418E655-2BA2-FCA1-76DC-4FABC864C2A7}"/>
              </a:ext>
            </a:extLst>
          </p:cNvPr>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018933FE-61BA-4979-A535-027AC7DD6E72}" type="slidenum">
              <a:rPr lang="en-US" altLang="en-US">
                <a:solidFill>
                  <a:srgbClr val="898989"/>
                </a:solidFill>
              </a:rPr>
              <a:pPr eaLnBrk="1" hangingPunct="1"/>
              <a:t>38</a:t>
            </a:fld>
            <a:endParaRPr lang="en-US" altLang="en-US">
              <a:solidFill>
                <a:srgbClr val="898989"/>
              </a:solidFill>
            </a:endParaRPr>
          </a:p>
        </p:txBody>
      </p:sp>
      <p:sp>
        <p:nvSpPr>
          <p:cNvPr id="24580" name="Content Placeholder 3">
            <a:extLst>
              <a:ext uri="{FF2B5EF4-FFF2-40B4-BE49-F238E27FC236}">
                <a16:creationId xmlns:a16="http://schemas.microsoft.com/office/drawing/2014/main" id="{B94B25DD-68DA-577A-DB8B-93BC2B1A4D7D}"/>
              </a:ext>
            </a:extLst>
          </p:cNvPr>
          <p:cNvSpPr>
            <a:spLocks noGrp="1"/>
          </p:cNvSpPr>
          <p:nvPr>
            <p:ph sz="quarter" idx="1"/>
          </p:nvPr>
        </p:nvSpPr>
        <p:spPr>
          <a:xfrm>
            <a:off x="0" y="171450"/>
            <a:ext cx="8991600" cy="4791075"/>
          </a:xfrm>
        </p:spPr>
        <p:txBody>
          <a:bodyPr rtlCol="0">
            <a:normAutofit fontScale="85000" lnSpcReduction="20000"/>
          </a:bodyPr>
          <a:lstStyle/>
          <a:p>
            <a:pPr eaLnBrk="1" fontAlgn="auto" hangingPunct="1">
              <a:spcAft>
                <a:spcPts val="0"/>
              </a:spcAft>
              <a:buFont typeface="Wingdings 2" pitchFamily="18" charset="2"/>
              <a:buNone/>
              <a:defRPr/>
            </a:pPr>
            <a:r>
              <a:rPr lang="en-US" sz="3900" b="1" dirty="0">
                <a:solidFill>
                  <a:srgbClr val="FFFF00"/>
                </a:solidFill>
                <a:latin typeface="Tahoma" pitchFamily="34" charset="0"/>
                <a:cs typeface="Tahoma" pitchFamily="34" charset="0"/>
              </a:rPr>
              <a:t>2. </a:t>
            </a:r>
            <a:r>
              <a:rPr lang="en-US" sz="4400" b="1" dirty="0">
                <a:solidFill>
                  <a:schemeClr val="bg1"/>
                </a:solidFill>
                <a:latin typeface="Tahoma" pitchFamily="34" charset="0"/>
                <a:cs typeface="Tahoma" pitchFamily="34" charset="0"/>
              </a:rPr>
              <a:t>There is one thing I ask of</a:t>
            </a:r>
          </a:p>
          <a:p>
            <a:pPr eaLnBrk="1" fontAlgn="auto" hangingPunct="1">
              <a:spcAft>
                <a:spcPts val="0"/>
              </a:spcAft>
              <a:buFont typeface="Wingdings 2" pitchFamily="18" charset="2"/>
              <a:buNone/>
              <a:defRPr/>
            </a:pPr>
            <a:r>
              <a:rPr lang="en-US" sz="4400" b="1" dirty="0">
                <a:solidFill>
                  <a:schemeClr val="bg1"/>
                </a:solidFill>
                <a:latin typeface="Tahoma" pitchFamily="34" charset="0"/>
                <a:cs typeface="Tahoma" pitchFamily="34" charset="0"/>
              </a:rPr>
              <a:t>the Lord that I long for: all of</a:t>
            </a:r>
          </a:p>
          <a:p>
            <a:pPr eaLnBrk="1" fontAlgn="auto" hangingPunct="1">
              <a:spcAft>
                <a:spcPts val="0"/>
              </a:spcAft>
              <a:buFont typeface="Wingdings 2" pitchFamily="18" charset="2"/>
              <a:buNone/>
              <a:defRPr/>
            </a:pPr>
            <a:r>
              <a:rPr lang="en-US" sz="4400" b="1" dirty="0">
                <a:solidFill>
                  <a:schemeClr val="bg1"/>
                </a:solidFill>
                <a:latin typeface="Tahoma" pitchFamily="34" charset="0"/>
                <a:cs typeface="Tahoma" pitchFamily="34" charset="0"/>
              </a:rPr>
              <a:t>my days with God to be</a:t>
            </a:r>
          </a:p>
          <a:p>
            <a:pPr eaLnBrk="1" fontAlgn="auto" hangingPunct="1">
              <a:spcAft>
                <a:spcPts val="0"/>
              </a:spcAft>
              <a:buFont typeface="Wingdings 2" pitchFamily="18" charset="2"/>
              <a:buNone/>
              <a:defRPr/>
            </a:pPr>
            <a:r>
              <a:rPr lang="en-US" sz="4400" b="1" dirty="0">
                <a:solidFill>
                  <a:schemeClr val="bg1"/>
                </a:solidFill>
                <a:latin typeface="Tahoma" pitchFamily="34" charset="0"/>
                <a:cs typeface="Tahoma" pitchFamily="34" charset="0"/>
              </a:rPr>
              <a:t>dwelling, gazing with awe at</a:t>
            </a:r>
          </a:p>
          <a:p>
            <a:pPr eaLnBrk="1" fontAlgn="auto" hangingPunct="1">
              <a:spcAft>
                <a:spcPts val="0"/>
              </a:spcAft>
              <a:buFont typeface="Wingdings 2" pitchFamily="18" charset="2"/>
              <a:buNone/>
              <a:defRPr/>
            </a:pPr>
            <a:r>
              <a:rPr lang="en-US" sz="4400" b="1" dirty="0">
                <a:solidFill>
                  <a:schemeClr val="bg1"/>
                </a:solidFill>
                <a:latin typeface="Tahoma" pitchFamily="34" charset="0"/>
                <a:cs typeface="Tahoma" pitchFamily="34" charset="0"/>
              </a:rPr>
              <a:t>the beauty of God, and in</a:t>
            </a:r>
          </a:p>
          <a:p>
            <a:pPr eaLnBrk="1" fontAlgn="auto" hangingPunct="1">
              <a:spcAft>
                <a:spcPts val="0"/>
              </a:spcAft>
              <a:buFont typeface="Wingdings 2" pitchFamily="18" charset="2"/>
              <a:buNone/>
              <a:defRPr/>
            </a:pPr>
            <a:r>
              <a:rPr lang="en-US" sz="4400" b="1" dirty="0">
                <a:solidFill>
                  <a:schemeClr val="bg1"/>
                </a:solidFill>
                <a:latin typeface="Tahoma" pitchFamily="34" charset="0"/>
                <a:cs typeface="Tahoma" pitchFamily="34" charset="0"/>
              </a:rPr>
              <a:t>wonder look on God’s house.</a:t>
            </a:r>
          </a:p>
          <a:p>
            <a:pPr eaLnBrk="1" fontAlgn="auto" hangingPunct="1">
              <a:spcAft>
                <a:spcPts val="0"/>
              </a:spcAft>
              <a:buFont typeface="Arial" charset="0"/>
              <a:buNone/>
              <a:defRPr/>
            </a:pPr>
            <a:r>
              <a:rPr lang="en-US" altLang="en-US" sz="4400" b="1" dirty="0">
                <a:solidFill>
                  <a:srgbClr val="FFFF00"/>
                </a:solidFill>
                <a:latin typeface="Tahoma" pitchFamily="34" charset="0"/>
                <a:cs typeface="Tahoma" pitchFamily="34" charset="0"/>
              </a:rPr>
              <a:t>**</a:t>
            </a:r>
            <a:r>
              <a:rPr lang="en-US" altLang="en-US" sz="4400" b="1" dirty="0">
                <a:solidFill>
                  <a:schemeClr val="bg1"/>
                </a:solidFill>
                <a:latin typeface="Tahoma" pitchFamily="34" charset="0"/>
                <a:cs typeface="Tahoma" pitchFamily="34" charset="0"/>
              </a:rPr>
              <a:t> The Lord is my light,  the Lord</a:t>
            </a:r>
          </a:p>
          <a:p>
            <a:pPr eaLnBrk="1" fontAlgn="auto" hangingPunct="1">
              <a:spcAft>
                <a:spcPts val="0"/>
              </a:spcAft>
              <a:buFont typeface="Arial" charset="0"/>
              <a:buNone/>
              <a:defRPr/>
            </a:pPr>
            <a:r>
              <a:rPr lang="en-US" altLang="en-US" sz="4400" b="1" dirty="0">
                <a:solidFill>
                  <a:schemeClr val="bg1"/>
                </a:solidFill>
                <a:latin typeface="Tahoma" pitchFamily="34" charset="0"/>
                <a:cs typeface="Tahoma" pitchFamily="34" charset="0"/>
              </a:rPr>
              <a:t>is my help, the Lord is my salvation.</a:t>
            </a:r>
          </a:p>
          <a:p>
            <a:pPr eaLnBrk="1" fontAlgn="auto" hangingPunct="1">
              <a:spcAft>
                <a:spcPts val="0"/>
              </a:spcAft>
              <a:buFont typeface="Wingdings 2" pitchFamily="18" charset="2"/>
              <a:buNone/>
              <a:defRPr/>
            </a:pPr>
            <a:endParaRPr lang="en-US" sz="4400" b="1" dirty="0">
              <a:solidFill>
                <a:schemeClr val="bg1"/>
              </a:solidFill>
              <a:latin typeface="Tahoma" pitchFamily="34" charset="0"/>
              <a:cs typeface="Tahoma" pitchFamily="34" charset="0"/>
            </a:endParaRP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F6503626-E1D8-C4DF-970A-557920139559}"/>
              </a:ext>
            </a:extLst>
          </p:cNvPr>
          <p:cNvSpPr>
            <a:spLocks noGrp="1"/>
          </p:cNvSpPr>
          <p:nvPr>
            <p:ph type="sldNum" sz="quarter" idx="12"/>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1F2EBBE9-CC8B-46A1-93AD-7D3CA0B5F075}" type="slidenum">
              <a:rPr lang="en-US" altLang="en-US">
                <a:solidFill>
                  <a:srgbClr val="898989"/>
                </a:solidFill>
              </a:rPr>
              <a:pPr eaLnBrk="1" hangingPunct="1"/>
              <a:t>39</a:t>
            </a:fld>
            <a:endParaRPr lang="en-US" altLang="en-US">
              <a:solidFill>
                <a:srgbClr val="898989"/>
              </a:solidFill>
            </a:endParaRPr>
          </a:p>
        </p:txBody>
      </p:sp>
      <p:sp>
        <p:nvSpPr>
          <p:cNvPr id="24580" name="Content Placeholder 3">
            <a:extLst>
              <a:ext uri="{FF2B5EF4-FFF2-40B4-BE49-F238E27FC236}">
                <a16:creationId xmlns:a16="http://schemas.microsoft.com/office/drawing/2014/main" id="{386EA46B-EC89-097A-7705-A42FA39258AD}"/>
              </a:ext>
            </a:extLst>
          </p:cNvPr>
          <p:cNvSpPr>
            <a:spLocks noGrp="1"/>
          </p:cNvSpPr>
          <p:nvPr>
            <p:ph sz="quarter" idx="1"/>
          </p:nvPr>
        </p:nvSpPr>
        <p:spPr>
          <a:xfrm>
            <a:off x="0" y="171450"/>
            <a:ext cx="8991600" cy="4972050"/>
          </a:xfrm>
        </p:spPr>
        <p:txBody>
          <a:bodyPr rtlCol="0">
            <a:normAutofit fontScale="85000" lnSpcReduction="10000"/>
          </a:bodyPr>
          <a:lstStyle/>
          <a:p>
            <a:pPr eaLnBrk="1" fontAlgn="auto" hangingPunct="1">
              <a:spcAft>
                <a:spcPts val="0"/>
              </a:spcAft>
              <a:buFont typeface="Wingdings 2" pitchFamily="18" charset="2"/>
              <a:buNone/>
              <a:defRPr/>
            </a:pPr>
            <a:r>
              <a:rPr lang="en-US" sz="3600" b="1" dirty="0">
                <a:solidFill>
                  <a:srgbClr val="FFFF00"/>
                </a:solidFill>
                <a:latin typeface="Tahoma" pitchFamily="34" charset="0"/>
                <a:cs typeface="Tahoma" pitchFamily="34" charset="0"/>
              </a:rPr>
              <a:t>3. </a:t>
            </a:r>
            <a:r>
              <a:rPr lang="en-US" sz="4400" b="1" dirty="0">
                <a:solidFill>
                  <a:schemeClr val="bg1"/>
                </a:solidFill>
                <a:latin typeface="Tahoma" pitchFamily="34" charset="0"/>
                <a:cs typeface="Tahoma" pitchFamily="34" charset="0"/>
              </a:rPr>
              <a:t>I know I will live to see the</a:t>
            </a:r>
          </a:p>
          <a:p>
            <a:pPr eaLnBrk="1" fontAlgn="auto" hangingPunct="1">
              <a:spcAft>
                <a:spcPts val="0"/>
              </a:spcAft>
              <a:buFont typeface="Wingdings 2" pitchFamily="18" charset="2"/>
              <a:buNone/>
              <a:defRPr/>
            </a:pPr>
            <a:r>
              <a:rPr lang="en-US" sz="4400" b="1" dirty="0">
                <a:solidFill>
                  <a:schemeClr val="bg1"/>
                </a:solidFill>
                <a:latin typeface="Tahoma" pitchFamily="34" charset="0"/>
                <a:cs typeface="Tahoma" pitchFamily="34" charset="0"/>
              </a:rPr>
              <a:t>Lord’s goodness; now, in this</a:t>
            </a:r>
          </a:p>
          <a:p>
            <a:pPr eaLnBrk="1" fontAlgn="auto" hangingPunct="1">
              <a:spcAft>
                <a:spcPts val="0"/>
              </a:spcAft>
              <a:buFont typeface="Wingdings 2" pitchFamily="18" charset="2"/>
              <a:buNone/>
              <a:defRPr/>
            </a:pPr>
            <a:r>
              <a:rPr lang="en-US" sz="4400" b="1" dirty="0">
                <a:solidFill>
                  <a:schemeClr val="bg1"/>
                </a:solidFill>
                <a:latin typeface="Tahoma" pitchFamily="34" charset="0"/>
                <a:cs typeface="Tahoma" pitchFamily="34" charset="0"/>
              </a:rPr>
              <a:t>life, I’m sure I will see it. Trust</a:t>
            </a:r>
          </a:p>
          <a:p>
            <a:pPr eaLnBrk="1" fontAlgn="auto" hangingPunct="1">
              <a:spcAft>
                <a:spcPts val="0"/>
              </a:spcAft>
              <a:buFont typeface="Wingdings 2" pitchFamily="18" charset="2"/>
              <a:buNone/>
              <a:defRPr/>
            </a:pPr>
            <a:r>
              <a:rPr lang="en-US" sz="4400" b="1" dirty="0">
                <a:solidFill>
                  <a:schemeClr val="bg1"/>
                </a:solidFill>
                <a:latin typeface="Tahoma" pitchFamily="34" charset="0"/>
                <a:cs typeface="Tahoma" pitchFamily="34" charset="0"/>
              </a:rPr>
              <a:t>in the Lord, be strong and be</a:t>
            </a:r>
          </a:p>
          <a:p>
            <a:pPr eaLnBrk="1" fontAlgn="auto" hangingPunct="1">
              <a:spcAft>
                <a:spcPts val="0"/>
              </a:spcAft>
              <a:buFont typeface="Wingdings 2" pitchFamily="18" charset="2"/>
              <a:buNone/>
              <a:defRPr/>
            </a:pPr>
            <a:r>
              <a:rPr lang="en-US" sz="4400" b="1" dirty="0">
                <a:solidFill>
                  <a:schemeClr val="bg1"/>
                </a:solidFill>
                <a:latin typeface="Tahoma" pitchFamily="34" charset="0"/>
                <a:cs typeface="Tahoma" pitchFamily="34" charset="0"/>
              </a:rPr>
              <a:t>brave; wait in hope for God,</a:t>
            </a:r>
          </a:p>
          <a:p>
            <a:pPr eaLnBrk="1" fontAlgn="auto" hangingPunct="1">
              <a:spcAft>
                <a:spcPts val="0"/>
              </a:spcAft>
              <a:buFont typeface="Arial" charset="0"/>
              <a:buNone/>
              <a:defRPr/>
            </a:pPr>
            <a:r>
              <a:rPr lang="en-US" sz="4400" b="1" dirty="0">
                <a:solidFill>
                  <a:schemeClr val="bg1"/>
                </a:solidFill>
                <a:latin typeface="Tahoma" pitchFamily="34" charset="0"/>
                <a:cs typeface="Tahoma" pitchFamily="34" charset="0"/>
              </a:rPr>
              <a:t>our salvation. </a:t>
            </a:r>
          </a:p>
          <a:p>
            <a:pPr eaLnBrk="1" fontAlgn="auto" hangingPunct="1">
              <a:spcAft>
                <a:spcPts val="0"/>
              </a:spcAft>
              <a:buFont typeface="Arial" charset="0"/>
              <a:buNone/>
              <a:defRPr/>
            </a:pPr>
            <a:r>
              <a:rPr lang="en-US" altLang="en-US" sz="4400" b="1" dirty="0">
                <a:solidFill>
                  <a:srgbClr val="FFFF00"/>
                </a:solidFill>
                <a:latin typeface="Tahoma" pitchFamily="34" charset="0"/>
                <a:cs typeface="Tahoma" pitchFamily="34" charset="0"/>
              </a:rPr>
              <a:t>**</a:t>
            </a:r>
            <a:r>
              <a:rPr lang="en-US" altLang="en-US" sz="4400" b="1" dirty="0">
                <a:solidFill>
                  <a:schemeClr val="bg1"/>
                </a:solidFill>
                <a:latin typeface="Tahoma" pitchFamily="34" charset="0"/>
                <a:cs typeface="Tahoma" pitchFamily="34" charset="0"/>
              </a:rPr>
              <a:t> The Lord is my light,  the Lord</a:t>
            </a:r>
          </a:p>
          <a:p>
            <a:pPr eaLnBrk="1" fontAlgn="auto" hangingPunct="1">
              <a:spcAft>
                <a:spcPts val="0"/>
              </a:spcAft>
              <a:buFont typeface="Arial" charset="0"/>
              <a:buNone/>
              <a:defRPr/>
            </a:pPr>
            <a:r>
              <a:rPr lang="en-US" altLang="en-US" sz="4400" b="1" dirty="0">
                <a:solidFill>
                  <a:schemeClr val="bg1"/>
                </a:solidFill>
                <a:latin typeface="Tahoma" pitchFamily="34" charset="0"/>
                <a:cs typeface="Tahoma" pitchFamily="34" charset="0"/>
              </a:rPr>
              <a:t>is my help, the Lord is my salvation.</a:t>
            </a:r>
          </a:p>
          <a:p>
            <a:pPr eaLnBrk="1" fontAlgn="auto" hangingPunct="1">
              <a:spcAft>
                <a:spcPts val="0"/>
              </a:spcAft>
              <a:buFont typeface="Wingdings 2" pitchFamily="18" charset="2"/>
              <a:buNone/>
              <a:defRPr/>
            </a:pPr>
            <a:endParaRPr lang="en-US" sz="4400" b="1" dirty="0">
              <a:solidFill>
                <a:schemeClr val="bg1"/>
              </a:solidFill>
              <a:latin typeface="Tahoma" pitchFamily="34" charset="0"/>
              <a:cs typeface="Tahoma" pitchFamily="34" charset="0"/>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5">
            <a:extLst>
              <a:ext uri="{FF2B5EF4-FFF2-40B4-BE49-F238E27FC236}">
                <a16:creationId xmlns:a16="http://schemas.microsoft.com/office/drawing/2014/main" id="{2DB94764-C3C7-7A8A-EE54-20268007D340}"/>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4099" name="Rectangle 6">
            <a:extLst>
              <a:ext uri="{FF2B5EF4-FFF2-40B4-BE49-F238E27FC236}">
                <a16:creationId xmlns:a16="http://schemas.microsoft.com/office/drawing/2014/main" id="{B7405478-8323-3278-885E-1FC32FD4A541}"/>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4100" name="Rectangle 7">
            <a:extLst>
              <a:ext uri="{FF2B5EF4-FFF2-40B4-BE49-F238E27FC236}">
                <a16:creationId xmlns:a16="http://schemas.microsoft.com/office/drawing/2014/main" id="{B36C27EC-6C8C-F709-F452-0C2EE05D5963}"/>
              </a:ext>
            </a:extLst>
          </p:cNvPr>
          <p:cNvSpPr>
            <a:spLocks noChangeArrowheads="1"/>
          </p:cNvSpPr>
          <p:nvPr/>
        </p:nvSpPr>
        <p:spPr bwMode="auto">
          <a:xfrm>
            <a:off x="152400" y="169863"/>
            <a:ext cx="86868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600" b="1" i="1" dirty="0">
                <a:solidFill>
                  <a:srgbClr val="FFFF00"/>
                </a:solidFill>
              </a:rPr>
              <a:t>Chorus:</a:t>
            </a:r>
            <a:r>
              <a:rPr lang="en-US" altLang="en-US" sz="3600" b="1" dirty="0">
                <a:solidFill>
                  <a:srgbClr val="FFFF00"/>
                </a:solidFill>
              </a:rPr>
              <a:t>  </a:t>
            </a:r>
            <a:r>
              <a:rPr lang="en-US" altLang="en-US" sz="6000" b="1" i="1" dirty="0">
                <a:solidFill>
                  <a:schemeClr val="bg1"/>
                </a:solidFill>
                <a:latin typeface="Times New Roman" panose="02020603050405020304" pitchFamily="18" charset="0"/>
              </a:rPr>
              <a:t>All are welcome, all are welcome,</a:t>
            </a:r>
            <a:br>
              <a:rPr lang="en-US" altLang="en-US" sz="6000" b="1" i="1" dirty="0">
                <a:solidFill>
                  <a:schemeClr val="bg1"/>
                </a:solidFill>
                <a:latin typeface="Times New Roman" panose="02020603050405020304" pitchFamily="18" charset="0"/>
              </a:rPr>
            </a:br>
            <a:r>
              <a:rPr lang="en-US" altLang="en-US" sz="6000" b="1" i="1" dirty="0">
                <a:solidFill>
                  <a:schemeClr val="bg1"/>
                </a:solidFill>
                <a:latin typeface="Times New Roman" panose="02020603050405020304" pitchFamily="18" charset="0"/>
              </a:rPr>
              <a:t>All are welcome in this place.</a:t>
            </a:r>
            <a:br>
              <a:rPr lang="en-US" altLang="en-US" sz="4400" dirty="0">
                <a:solidFill>
                  <a:schemeClr val="bg1"/>
                </a:solidFill>
              </a:rPr>
            </a:br>
            <a:br>
              <a:rPr lang="en-US" altLang="en-US" sz="4800" b="1" dirty="0">
                <a:solidFill>
                  <a:schemeClr val="tx2"/>
                </a:solidFill>
                <a:latin typeface="Times New Roman" panose="02020603050405020304" pitchFamily="18" charset="0"/>
              </a:rPr>
            </a:br>
            <a:br>
              <a:rPr lang="en-US" altLang="en-US" sz="4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ctrTitle"/>
          </p:nvPr>
        </p:nvSpPr>
        <p:spPr>
          <a:xfrm>
            <a:off x="4876800" y="3714750"/>
            <a:ext cx="3733800" cy="814388"/>
          </a:xfrm>
        </p:spPr>
        <p:txBody>
          <a:bodyPr/>
          <a:lstStyle/>
          <a:p>
            <a:pPr eaLnBrk="1" hangingPunct="1"/>
            <a:r>
              <a:rPr lang="en-US" altLang="en-US" sz="2400" dirty="0">
                <a:solidFill>
                  <a:srgbClr val="FFFF00"/>
                </a:solidFill>
                <a:latin typeface="Tahoma" pitchFamily="34" charset="0"/>
              </a:rPr>
              <a:t>Holy </a:t>
            </a:r>
            <a:r>
              <a:rPr lang="en-US" altLang="en-US" sz="2400" dirty="0" err="1">
                <a:solidFill>
                  <a:srgbClr val="FFFF00"/>
                </a:solidFill>
                <a:latin typeface="Tahoma" pitchFamily="34" charset="0"/>
              </a:rPr>
              <a:t>Holy</a:t>
            </a:r>
            <a:br>
              <a:rPr lang="en-US" altLang="en-US" sz="2800" dirty="0">
                <a:solidFill>
                  <a:schemeClr val="bg1"/>
                </a:solidFill>
                <a:latin typeface="Times New Roman" pitchFamily="18" charset="0"/>
              </a:rPr>
            </a:br>
            <a:endParaRPr lang="en-US" altLang="en-US" sz="3600" dirty="0">
              <a:solidFill>
                <a:schemeClr val="bg1"/>
              </a:solidFill>
              <a:latin typeface="Tahoma"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7106"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7107"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4000" b="1" i="1" dirty="0">
                <a:solidFill>
                  <a:schemeClr val="tx2"/>
                </a:solidFill>
              </a:rPr>
            </a:br>
            <a:br>
              <a:rPr lang="en-US" altLang="en-US" sz="4000" b="1" i="1" dirty="0">
                <a:solidFill>
                  <a:schemeClr val="tx2"/>
                </a:solidFill>
              </a:rPr>
            </a:br>
            <a:br>
              <a:rPr lang="en-US" altLang="en-US" sz="4000" b="1" i="1" dirty="0">
                <a:solidFill>
                  <a:schemeClr val="tx2"/>
                </a:solidFill>
              </a:rPr>
            </a:br>
            <a:endParaRPr lang="en-US" altLang="en-US" sz="4000" b="1" i="1" dirty="0">
              <a:solidFill>
                <a:schemeClr val="tx2"/>
              </a:solidFill>
            </a:endParaRPr>
          </a:p>
          <a:p>
            <a:pPr algn="l" eaLnBrk="1" hangingPunct="1"/>
            <a:r>
              <a:rPr lang="en-US" altLang="en-US" sz="4000" b="1" dirty="0">
                <a:solidFill>
                  <a:schemeClr val="bg1"/>
                </a:solidFill>
                <a:latin typeface="Tahoma" pitchFamily="34" charset="0"/>
                <a:cs typeface="Tahoma" pitchFamily="34" charset="0"/>
              </a:rPr>
              <a:t>Holy, Holy, Holy Lord God of hosts.</a:t>
            </a:r>
            <a:br>
              <a:rPr lang="en-US" altLang="en-US" sz="4000" b="1" dirty="0">
                <a:solidFill>
                  <a:schemeClr val="bg1"/>
                </a:solidFill>
                <a:latin typeface="Tahoma" pitchFamily="34" charset="0"/>
                <a:cs typeface="Tahoma" pitchFamily="34" charset="0"/>
              </a:rPr>
            </a:br>
            <a:r>
              <a:rPr lang="en-US" altLang="en-US" sz="4000" b="1" dirty="0">
                <a:solidFill>
                  <a:schemeClr val="bg1"/>
                </a:solidFill>
                <a:latin typeface="Tahoma" pitchFamily="34" charset="0"/>
                <a:cs typeface="Tahoma" pitchFamily="34" charset="0"/>
              </a:rPr>
              <a:t>Heaven and earth are full, are full of your glory. Hosanna, Hosanna! Hosanna in the highest.</a:t>
            </a:r>
            <a:br>
              <a:rPr lang="en-US" altLang="en-US" sz="4000" b="1" dirty="0">
                <a:solidFill>
                  <a:schemeClr val="bg1"/>
                </a:solidFill>
                <a:latin typeface="Tahoma" pitchFamily="34" charset="0"/>
                <a:cs typeface="Tahoma" pitchFamily="34" charset="0"/>
              </a:rPr>
            </a:br>
            <a:br>
              <a:rPr lang="en-US" altLang="en-US" sz="4000" dirty="0">
                <a:solidFill>
                  <a:schemeClr val="tx2"/>
                </a:solidFill>
              </a:rPr>
            </a:br>
            <a:br>
              <a:rPr lang="en-US" altLang="en-US" sz="4000" b="1" dirty="0">
                <a:solidFill>
                  <a:schemeClr val="tx2"/>
                </a:solidFill>
              </a:rPr>
            </a:br>
            <a:br>
              <a:rPr lang="en-US" altLang="en-US" sz="4000" dirty="0">
                <a:solidFill>
                  <a:schemeClr val="tx2"/>
                </a:solidFill>
              </a:rPr>
            </a:br>
            <a:endParaRPr lang="en-US" altLang="en-US" sz="4000" dirty="0">
              <a:solidFill>
                <a:schemeClr val="tx2"/>
              </a:solidFill>
            </a:endParaRPr>
          </a:p>
        </p:txBody>
      </p:sp>
    </p:spTree>
    <p:extLst>
      <p:ext uri="{BB962C8B-B14F-4D97-AF65-F5344CB8AC3E}">
        <p14:creationId xmlns:p14="http://schemas.microsoft.com/office/powerpoint/2010/main" val="7508959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48130"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48131"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endParaRPr lang="en-US" altLang="en-US" sz="4400" b="1" i="1" dirty="0">
              <a:solidFill>
                <a:schemeClr val="tx2"/>
              </a:solidFill>
            </a:endParaRPr>
          </a:p>
          <a:p>
            <a:pPr algn="l" eaLnBrk="1" hangingPunct="1"/>
            <a:endParaRPr lang="en-US" altLang="en-US" sz="4400" b="1" i="1" dirty="0">
              <a:solidFill>
                <a:schemeClr val="tx2"/>
              </a:solidFill>
              <a:latin typeface="Tahoma" pitchFamily="34" charset="0"/>
              <a:cs typeface="Tahoma" pitchFamily="34" charset="0"/>
            </a:endParaRPr>
          </a:p>
          <a:p>
            <a:pPr algn="l" eaLnBrk="1" hangingPunct="1"/>
            <a:r>
              <a:rPr lang="en-US" altLang="en-US" sz="4400" b="1" dirty="0">
                <a:solidFill>
                  <a:schemeClr val="bg1"/>
                </a:solidFill>
                <a:latin typeface="Tahoma" pitchFamily="34" charset="0"/>
                <a:cs typeface="Tahoma" pitchFamily="34" charset="0"/>
              </a:rPr>
              <a:t>Blessed is he who comes, who comes in the name of the Lord. </a:t>
            </a:r>
            <a:br>
              <a:rPr lang="en-US" altLang="en-US" sz="4400" b="1"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Hosanna, Hosanna! Hosanna in the highest.</a:t>
            </a:r>
            <a:br>
              <a:rPr lang="en-US" altLang="en-US" sz="4400" b="1" dirty="0">
                <a:solidFill>
                  <a:schemeClr val="bg1"/>
                </a:solidFill>
                <a:latin typeface="Tahoma" pitchFamily="34" charset="0"/>
                <a:cs typeface="Tahoma" pitchFamily="34" charset="0"/>
              </a:rPr>
            </a:br>
            <a:br>
              <a:rPr lang="en-US" altLang="en-US" sz="4400" b="1" dirty="0">
                <a:solidFill>
                  <a:schemeClr val="bg1"/>
                </a:solidFill>
              </a:rPr>
            </a:br>
            <a:br>
              <a:rPr lang="en-US" altLang="en-US" sz="4400" dirty="0">
                <a:solidFill>
                  <a:schemeClr val="bg1"/>
                </a:solidFill>
              </a:rPr>
            </a:br>
            <a:br>
              <a:rPr lang="en-US" altLang="en-US" sz="4400" b="1" dirty="0">
                <a:solidFill>
                  <a:schemeClr val="tx2"/>
                </a:solidFill>
              </a:rPr>
            </a:br>
            <a:br>
              <a:rPr lang="en-US" altLang="en-US" sz="4400" dirty="0">
                <a:solidFill>
                  <a:schemeClr val="tx2"/>
                </a:solidFill>
              </a:rPr>
            </a:br>
            <a:endParaRPr lang="en-US" altLang="en-US" sz="4400" dirty="0">
              <a:solidFill>
                <a:schemeClr val="tx2"/>
              </a:solidFill>
            </a:endParaRPr>
          </a:p>
        </p:txBody>
      </p:sp>
    </p:spTree>
    <p:extLst>
      <p:ext uri="{BB962C8B-B14F-4D97-AF65-F5344CB8AC3E}">
        <p14:creationId xmlns:p14="http://schemas.microsoft.com/office/powerpoint/2010/main" val="29851172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ChangeArrowheads="1"/>
          </p:cNvSpPr>
          <p:nvPr>
            <p:ph type="ctrTitle"/>
          </p:nvPr>
        </p:nvSpPr>
        <p:spPr>
          <a:xfrm>
            <a:off x="4724400" y="3600450"/>
            <a:ext cx="3886200" cy="1200150"/>
          </a:xfrm>
        </p:spPr>
        <p:txBody>
          <a:bodyPr/>
          <a:lstStyle/>
          <a:p>
            <a:pPr eaLnBrk="1" hangingPunct="1"/>
            <a:r>
              <a:rPr lang="vi-VN" sz="1600" dirty="0">
                <a:solidFill>
                  <a:srgbClr val="FFFF00"/>
                </a:solidFill>
                <a:latin typeface="Tahoma" pitchFamily="34" charset="0"/>
              </a:rPr>
              <a:t>Memorial Acclamation</a:t>
            </a:r>
            <a:br>
              <a:rPr lang="en-US" sz="3600" dirty="0">
                <a:solidFill>
                  <a:schemeClr val="bg1"/>
                </a:solidFill>
                <a:latin typeface="Tahoma" pitchFamily="34" charset="0"/>
              </a:rPr>
            </a:br>
            <a:endParaRPr lang="en-US" sz="3200" dirty="0">
              <a:solidFill>
                <a:schemeClr val="bg1"/>
              </a:solidFill>
              <a:latin typeface="Times New Roman" pitchFamily="18" charset="0"/>
            </a:endParaRPr>
          </a:p>
        </p:txBody>
      </p:sp>
    </p:spTree>
    <p:extLst>
      <p:ext uri="{BB962C8B-B14F-4D97-AF65-F5344CB8AC3E}">
        <p14:creationId xmlns:p14="http://schemas.microsoft.com/office/powerpoint/2010/main" val="225807957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subTitle" idx="1"/>
          </p:nvPr>
        </p:nvSpPr>
        <p:spPr/>
        <p:txBody>
          <a:bodyPr/>
          <a:lstStyle/>
          <a:p>
            <a:pPr eaLnBrk="1" hangingPunct="1"/>
            <a:endParaRPr lang="en-US" altLang="en-US"/>
          </a:p>
        </p:txBody>
      </p:sp>
      <p:sp>
        <p:nvSpPr>
          <p:cNvPr id="50179" name="Rectangle 5"/>
          <p:cNvSpPr>
            <a:spLocks noChangeArrowheads="1"/>
          </p:cNvSpPr>
          <p:nvPr/>
        </p:nvSpPr>
        <p:spPr bwMode="auto">
          <a:xfrm>
            <a:off x="304800" y="171450"/>
            <a:ext cx="8229600" cy="462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br>
              <a:rPr lang="vi-VN" altLang="en-US" sz="4400" b="1" dirty="0">
                <a:solidFill>
                  <a:schemeClr val="tx2"/>
                </a:solidFill>
                <a:latin typeface="Arial" pitchFamily="34" charset="0"/>
              </a:rPr>
            </a:br>
            <a:r>
              <a:rPr lang="en-US" altLang="en-US" sz="4400" b="1" dirty="0">
                <a:solidFill>
                  <a:schemeClr val="bg1"/>
                </a:solidFill>
                <a:latin typeface="Tahoma" pitchFamily="34" charset="0"/>
                <a:cs typeface="Tahoma" pitchFamily="34" charset="0"/>
              </a:rPr>
              <a:t>We proclaim your Death, O Lord,</a:t>
            </a:r>
            <a:br>
              <a:rPr lang="en-US" altLang="en-US" sz="4400" dirty="0">
                <a:solidFill>
                  <a:schemeClr val="bg1"/>
                </a:solidFill>
                <a:latin typeface="Tahoma" pitchFamily="34" charset="0"/>
                <a:cs typeface="Tahoma" pitchFamily="34" charset="0"/>
              </a:rPr>
            </a:br>
            <a:r>
              <a:rPr lang="en-US" altLang="en-US" sz="4400" b="1" dirty="0">
                <a:solidFill>
                  <a:schemeClr val="bg1"/>
                </a:solidFill>
                <a:latin typeface="Tahoma" pitchFamily="34" charset="0"/>
                <a:cs typeface="Tahoma" pitchFamily="34" charset="0"/>
              </a:rPr>
              <a:t>and profess your Resurrection until you come again</a:t>
            </a:r>
            <a:r>
              <a:rPr lang="en-US" altLang="en-US" sz="4400" dirty="0">
                <a:solidFill>
                  <a:schemeClr val="bg1"/>
                </a:solidFill>
                <a:latin typeface="Tahoma" pitchFamily="34" charset="0"/>
                <a:cs typeface="Tahoma" pitchFamily="34" charset="0"/>
              </a:rPr>
              <a:t>. </a:t>
            </a:r>
            <a:br>
              <a:rPr lang="en-US" altLang="en-US" sz="4400" b="1" dirty="0">
                <a:solidFill>
                  <a:schemeClr val="bg1"/>
                </a:solidFill>
                <a:latin typeface="Tahoma" pitchFamily="34" charset="0"/>
                <a:cs typeface="Tahoma" pitchFamily="34" charset="0"/>
              </a:rPr>
            </a:br>
            <a:br>
              <a:rPr lang="en-US" altLang="en-US" sz="4400" b="1" dirty="0">
                <a:solidFill>
                  <a:schemeClr val="bg1"/>
                </a:solidFill>
                <a:latin typeface="Tahoma" pitchFamily="34" charset="0"/>
                <a:cs typeface="Tahoma" pitchFamily="34" charset="0"/>
              </a:rPr>
            </a:br>
            <a:endParaRPr lang="en-US" altLang="en-US" sz="4400" b="1" dirty="0">
              <a:solidFill>
                <a:schemeClr val="bg1"/>
              </a:solidFill>
              <a:latin typeface="Tahoma" pitchFamily="34" charset="0"/>
              <a:cs typeface="Tahoma" pitchFamily="34" charset="0"/>
            </a:endParaRPr>
          </a:p>
        </p:txBody>
      </p:sp>
    </p:spTree>
    <p:extLst>
      <p:ext uri="{BB962C8B-B14F-4D97-AF65-F5344CB8AC3E}">
        <p14:creationId xmlns:p14="http://schemas.microsoft.com/office/powerpoint/2010/main" val="30666268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ctrTitle"/>
          </p:nvPr>
        </p:nvSpPr>
        <p:spPr>
          <a:xfrm>
            <a:off x="4267200" y="3911928"/>
            <a:ext cx="4876800" cy="985838"/>
          </a:xfrm>
        </p:spPr>
        <p:txBody>
          <a:bodyPr/>
          <a:lstStyle/>
          <a:p>
            <a:pPr eaLnBrk="1" hangingPunct="1"/>
            <a:r>
              <a:rPr lang="en-US" altLang="en-US" sz="2400" dirty="0">
                <a:solidFill>
                  <a:srgbClr val="FFFF00"/>
                </a:solidFill>
                <a:latin typeface="Tahoma" pitchFamily="34" charset="0"/>
              </a:rPr>
              <a:t>Amen</a:t>
            </a:r>
            <a:r>
              <a:rPr lang="en-US" altLang="en-US" sz="2400" dirty="0">
                <a:solidFill>
                  <a:srgbClr val="FFFF00"/>
                </a:solidFill>
                <a:latin typeface="Times New Roman" pitchFamily="18" charset="0"/>
              </a:rPr>
              <a:t> </a:t>
            </a:r>
            <a:r>
              <a:rPr lang="en-US" altLang="en-US" sz="2800" dirty="0">
                <a:solidFill>
                  <a:schemeClr val="bg1"/>
                </a:solidFill>
                <a:latin typeface="Times New Roman" pitchFamily="18" charset="0"/>
              </a:rPr>
              <a:t> </a:t>
            </a:r>
            <a:br>
              <a:rPr lang="en-US" altLang="en-US" sz="2800" dirty="0">
                <a:solidFill>
                  <a:schemeClr val="bg1"/>
                </a:solidFill>
                <a:latin typeface="Times New Roman" pitchFamily="18" charset="0"/>
              </a:rPr>
            </a:br>
            <a:r>
              <a:rPr lang="en-US" altLang="en-US" sz="3600" dirty="0">
                <a:solidFill>
                  <a:schemeClr val="bg1"/>
                </a:solidFill>
                <a:latin typeface="Tahoma" pitchFamily="34" charset="0"/>
              </a:rPr>
              <a:t>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ctrTitle"/>
          </p:nvPr>
        </p:nvSpPr>
        <p:spPr/>
        <p:txBody>
          <a:bodyPr/>
          <a:lstStyle/>
          <a:p>
            <a:pPr eaLnBrk="1" hangingPunct="1"/>
            <a:endParaRPr lang="en-US" altLang="en-US"/>
          </a:p>
        </p:txBody>
      </p:sp>
      <p:sp>
        <p:nvSpPr>
          <p:cNvPr id="90115" name="Rectangle 3"/>
          <p:cNvSpPr>
            <a:spLocks noGrp="1" noChangeArrowheads="1"/>
          </p:cNvSpPr>
          <p:nvPr>
            <p:ph type="subTitle" idx="1"/>
          </p:nvPr>
        </p:nvSpPr>
        <p:spPr/>
        <p:txBody>
          <a:bodyPr/>
          <a:lstStyle/>
          <a:p>
            <a:pPr eaLnBrk="1" hangingPunct="1"/>
            <a:endParaRPr lang="en-US" altLang="en-US"/>
          </a:p>
        </p:txBody>
      </p:sp>
      <p:sp>
        <p:nvSpPr>
          <p:cNvPr id="90116" name="Rectangle 5"/>
          <p:cNvSpPr>
            <a:spLocks noChangeArrowheads="1"/>
          </p:cNvSpPr>
          <p:nvPr/>
        </p:nvSpPr>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br>
              <a:rPr lang="vi-VN" altLang="en-US" sz="2800" b="1" dirty="0">
                <a:solidFill>
                  <a:schemeClr val="tx2"/>
                </a:solidFill>
                <a:latin typeface="Arial" charset="0"/>
              </a:rPr>
            </a:br>
            <a:br>
              <a:rPr lang="vi-VN" altLang="en-US" sz="2800" b="1" dirty="0">
                <a:solidFill>
                  <a:schemeClr val="tx2"/>
                </a:solidFill>
                <a:latin typeface="Arial" charset="0"/>
              </a:rPr>
            </a:br>
            <a:br>
              <a:rPr lang="vi-VN" altLang="en-US" sz="2800" b="1" dirty="0">
                <a:solidFill>
                  <a:schemeClr val="tx2"/>
                </a:solidFill>
                <a:latin typeface="Arial" charset="0"/>
              </a:rPr>
            </a:br>
            <a:r>
              <a:rPr lang="en-US" altLang="en-US" sz="4400" b="1" dirty="0">
                <a:solidFill>
                  <a:schemeClr val="bg1"/>
                </a:solidFill>
              </a:rPr>
              <a:t>Amen, Amen.</a:t>
            </a:r>
            <a:br>
              <a:rPr lang="en-US" altLang="en-US" sz="4400" b="1" dirty="0">
                <a:solidFill>
                  <a:schemeClr val="bg1"/>
                </a:solidFill>
              </a:rPr>
            </a:br>
            <a:r>
              <a:rPr lang="en-US" altLang="en-US" sz="4400" b="1" dirty="0">
                <a:solidFill>
                  <a:schemeClr val="bg1"/>
                </a:solidFill>
              </a:rPr>
              <a:t>Amen, Amen</a:t>
            </a:r>
            <a:br>
              <a:rPr lang="en-US" altLang="en-US" sz="4400" b="1" dirty="0">
                <a:solidFill>
                  <a:schemeClr val="bg1"/>
                </a:solidFill>
              </a:rPr>
            </a:br>
            <a:r>
              <a:rPr lang="en-US" altLang="en-US" sz="4400" b="1" dirty="0" err="1">
                <a:solidFill>
                  <a:schemeClr val="bg1"/>
                </a:solidFill>
              </a:rPr>
              <a:t>Amen</a:t>
            </a:r>
            <a:r>
              <a:rPr lang="en-US" altLang="en-US" sz="4400" b="1" dirty="0">
                <a:solidFill>
                  <a:schemeClr val="bg1"/>
                </a:solidFill>
              </a:rPr>
              <a:t>, Amen</a:t>
            </a:r>
          </a:p>
          <a:p>
            <a:pPr eaLnBrk="1" hangingPunct="1"/>
            <a:r>
              <a:rPr lang="en-US" altLang="en-US" sz="4400" b="1" dirty="0">
                <a:solidFill>
                  <a:schemeClr val="bg1"/>
                </a:solidFill>
              </a:rPr>
              <a:t>Amen. Amen.</a:t>
            </a:r>
            <a:br>
              <a:rPr lang="vi-VN" altLang="en-US" sz="4400" b="1" dirty="0">
                <a:solidFill>
                  <a:schemeClr val="bg1"/>
                </a:solidFill>
              </a:rPr>
            </a:br>
            <a:br>
              <a:rPr lang="en-US" altLang="en-US" sz="4400" b="1" dirty="0">
                <a:solidFill>
                  <a:schemeClr val="bg1"/>
                </a:solidFill>
              </a:rPr>
            </a:br>
            <a:br>
              <a:rPr lang="en-US" altLang="en-US" sz="4400" b="1" dirty="0">
                <a:solidFill>
                  <a:schemeClr val="tx2"/>
                </a:solidFill>
                <a:latin typeface="Arial" charset="0"/>
              </a:rPr>
            </a:br>
            <a:endParaRPr lang="en-US" altLang="en-US" sz="4400" b="1" dirty="0">
              <a:solidFill>
                <a:schemeClr val="tx2"/>
              </a:solidFill>
              <a:latin typeface="Arial"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Grp="1" noChangeArrowheads="1"/>
          </p:cNvSpPr>
          <p:nvPr>
            <p:ph type="ctrTitle"/>
          </p:nvPr>
        </p:nvSpPr>
        <p:spPr>
          <a:xfrm>
            <a:off x="5092700" y="3543300"/>
            <a:ext cx="4038600" cy="985838"/>
          </a:xfrm>
        </p:spPr>
        <p:txBody>
          <a:bodyPr/>
          <a:lstStyle/>
          <a:p>
            <a:pPr eaLnBrk="1" hangingPunct="1"/>
            <a:r>
              <a:rPr lang="en-US" sz="1800" dirty="0">
                <a:solidFill>
                  <a:srgbClr val="FFFF00"/>
                </a:solidFill>
                <a:latin typeface="Tahoma" pitchFamily="34" charset="0"/>
              </a:rPr>
              <a:t>Lamb Of God</a:t>
            </a:r>
            <a:br>
              <a:rPr lang="en-US" sz="1800" b="1" dirty="0">
                <a:solidFill>
                  <a:srgbClr val="FFFF00"/>
                </a:solidFill>
                <a:latin typeface="Tahoma" pitchFamily="34" charset="0"/>
              </a:rPr>
            </a:br>
            <a:endParaRPr lang="en-US" sz="1800" dirty="0">
              <a:solidFill>
                <a:srgbClr val="FFFF00"/>
              </a:solidFill>
              <a:latin typeface="Times New Roman" pitchFamily="18" charset="0"/>
            </a:endParaRPr>
          </a:p>
        </p:txBody>
      </p:sp>
    </p:spTree>
    <p:extLst>
      <p:ext uri="{BB962C8B-B14F-4D97-AF65-F5344CB8AC3E}">
        <p14:creationId xmlns:p14="http://schemas.microsoft.com/office/powerpoint/2010/main" val="303845898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endParaRPr lang="en-US" altLang="en-US" sz="4400">
              <a:solidFill>
                <a:schemeClr val="tx2"/>
              </a:solidFill>
            </a:endParaRPr>
          </a:p>
        </p:txBody>
      </p:sp>
      <p:sp>
        <p:nvSpPr>
          <p:cNvPr id="54274"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54275" name="Rectangle 7"/>
          <p:cNvSpPr>
            <a:spLocks noChangeArrowheads="1"/>
          </p:cNvSpPr>
          <p:nvPr/>
        </p:nvSpPr>
        <p:spPr bwMode="auto">
          <a:xfrm>
            <a:off x="369888" y="107156"/>
            <a:ext cx="8534400" cy="491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6600">
                <a:solidFill>
                  <a:schemeClr val="accent2"/>
                </a:solidFill>
                <a:latin typeface="Times New Roman" pitchFamily="18" charset="0"/>
                <a:ea typeface="MS PGothic" pitchFamily="34" charset="-128"/>
              </a:defRPr>
            </a:lvl1pPr>
            <a:lvl2pPr marL="742950" indent="-285750" eaLnBrk="0" hangingPunct="0">
              <a:defRPr sz="6600">
                <a:solidFill>
                  <a:schemeClr val="accent2"/>
                </a:solidFill>
                <a:latin typeface="Times New Roman" pitchFamily="18" charset="0"/>
                <a:ea typeface="MS PGothic" pitchFamily="34" charset="-128"/>
              </a:defRPr>
            </a:lvl2pPr>
            <a:lvl3pPr marL="1143000" indent="-228600" eaLnBrk="0" hangingPunct="0">
              <a:defRPr sz="6600">
                <a:solidFill>
                  <a:schemeClr val="accent2"/>
                </a:solidFill>
                <a:latin typeface="Times New Roman" pitchFamily="18" charset="0"/>
                <a:ea typeface="MS PGothic" pitchFamily="34" charset="-128"/>
              </a:defRPr>
            </a:lvl3pPr>
            <a:lvl4pPr marL="1600200" indent="-228600" eaLnBrk="0" hangingPunct="0">
              <a:defRPr sz="6600">
                <a:solidFill>
                  <a:schemeClr val="accent2"/>
                </a:solidFill>
                <a:latin typeface="Times New Roman" pitchFamily="18" charset="0"/>
                <a:ea typeface="MS PGothic" pitchFamily="34" charset="-128"/>
              </a:defRPr>
            </a:lvl4pPr>
            <a:lvl5pPr marL="2057400" indent="-228600" eaLnBrk="0" hangingPunct="0">
              <a:defRPr sz="6600">
                <a:solidFill>
                  <a:schemeClr val="accent2"/>
                </a:solidFill>
                <a:latin typeface="Times New Roman" pitchFamily="18" charset="0"/>
                <a:ea typeface="MS PGothic" pitchFamily="34" charset="-128"/>
              </a:defRPr>
            </a:lvl5pPr>
            <a:lvl6pPr marL="25146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6pPr>
            <a:lvl7pPr marL="29718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7pPr>
            <a:lvl8pPr marL="34290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8pPr>
            <a:lvl9pPr marL="3886200" indent="-228600" algn="ctr" eaLnBrk="0" fontAlgn="base" hangingPunct="0">
              <a:spcBef>
                <a:spcPct val="0"/>
              </a:spcBef>
              <a:spcAft>
                <a:spcPct val="0"/>
              </a:spcAft>
              <a:defRPr sz="6600">
                <a:solidFill>
                  <a:schemeClr val="accent2"/>
                </a:solidFill>
                <a:latin typeface="Times New Roman" pitchFamily="18" charset="0"/>
                <a:ea typeface="MS PGothic" pitchFamily="34" charset="-128"/>
              </a:defRPr>
            </a:lvl9pPr>
          </a:lstStyle>
          <a:p>
            <a:pPr algn="l" eaLnBrk="1" hangingPunct="1"/>
            <a:endParaRPr lang="en-US" altLang="en-US" sz="3200" b="1" i="1" dirty="0">
              <a:solidFill>
                <a:schemeClr val="bg1"/>
              </a:solidFill>
            </a:endParaRPr>
          </a:p>
          <a:p>
            <a:pPr marL="571500" indent="-571500" algn="l" eaLnBrk="1" hangingPunct="1">
              <a:buFont typeface="Arial" charset="0"/>
              <a:buChar char="•"/>
            </a:pPr>
            <a:r>
              <a:rPr lang="en-US" altLang="en-US" sz="4400" b="1" dirty="0">
                <a:solidFill>
                  <a:schemeClr val="bg1"/>
                </a:solidFill>
                <a:latin typeface="Tahoma" pitchFamily="34" charset="0"/>
                <a:cs typeface="Tahoma" pitchFamily="34" charset="0"/>
              </a:rPr>
              <a:t>Lamb of God your take away the sins of the world. Have mercy on us. </a:t>
            </a:r>
            <a:r>
              <a:rPr lang="en-US" altLang="en-US" sz="3200" i="1" dirty="0">
                <a:solidFill>
                  <a:schemeClr val="bg1"/>
                </a:solidFill>
                <a:latin typeface="Tahoma" pitchFamily="34" charset="0"/>
                <a:cs typeface="Tahoma" pitchFamily="34" charset="0"/>
              </a:rPr>
              <a:t>(repeat as needed)</a:t>
            </a:r>
          </a:p>
          <a:p>
            <a:pPr algn="l" eaLnBrk="1" hangingPunct="1"/>
            <a:r>
              <a:rPr lang="en-US" altLang="en-US" sz="4400" b="1" dirty="0">
                <a:solidFill>
                  <a:schemeClr val="bg1"/>
                </a:solidFill>
                <a:latin typeface="Tahoma" pitchFamily="34" charset="0"/>
                <a:cs typeface="Tahoma" pitchFamily="34" charset="0"/>
              </a:rPr>
              <a:t>Lamb of God your take away the sins of the world.</a:t>
            </a:r>
          </a:p>
          <a:p>
            <a:pPr algn="l" eaLnBrk="1" hangingPunct="1"/>
            <a:r>
              <a:rPr lang="en-US" altLang="en-US" sz="4400" b="1" dirty="0">
                <a:solidFill>
                  <a:schemeClr val="bg1"/>
                </a:solidFill>
                <a:latin typeface="Tahoma" pitchFamily="34" charset="0"/>
                <a:cs typeface="Tahoma" pitchFamily="34" charset="0"/>
              </a:rPr>
              <a:t>grant us peace.</a:t>
            </a:r>
            <a:br>
              <a:rPr lang="en-US" altLang="en-US" sz="5400" b="1" dirty="0">
                <a:solidFill>
                  <a:schemeClr val="tx2"/>
                </a:solidFill>
              </a:rPr>
            </a:br>
            <a:br>
              <a:rPr lang="en-US" altLang="en-US" sz="105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5340323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ctrTitle"/>
          </p:nvPr>
        </p:nvSpPr>
        <p:spPr>
          <a:xfrm>
            <a:off x="4800600" y="3257550"/>
            <a:ext cx="4114800" cy="1428750"/>
          </a:xfrm>
        </p:spPr>
        <p:txBody>
          <a:bodyPr/>
          <a:lstStyle/>
          <a:p>
            <a:pPr eaLnBrk="1" hangingPunct="1"/>
            <a:r>
              <a:rPr lang="en-US" altLang="en-US" sz="1800" i="1" dirty="0">
                <a:solidFill>
                  <a:srgbClr val="FFFF00"/>
                </a:solidFill>
                <a:latin typeface="Tahoma" pitchFamily="34" charset="0"/>
              </a:rPr>
              <a:t>Communion respond</a:t>
            </a:r>
            <a:endParaRPr lang="en-US" altLang="en-US" sz="1800" dirty="0">
              <a:solidFill>
                <a:srgbClr val="FFFF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a:extLst>
              <a:ext uri="{FF2B5EF4-FFF2-40B4-BE49-F238E27FC236}">
                <a16:creationId xmlns:a16="http://schemas.microsoft.com/office/drawing/2014/main" id="{728AF6C5-4BDC-1FC5-D9F3-5190B475C093}"/>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5123" name="Rectangle 6">
            <a:extLst>
              <a:ext uri="{FF2B5EF4-FFF2-40B4-BE49-F238E27FC236}">
                <a16:creationId xmlns:a16="http://schemas.microsoft.com/office/drawing/2014/main" id="{13DEA09C-6935-C5FD-0BDB-A30A0707788B}"/>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5124" name="Rectangle 7">
            <a:extLst>
              <a:ext uri="{FF2B5EF4-FFF2-40B4-BE49-F238E27FC236}">
                <a16:creationId xmlns:a16="http://schemas.microsoft.com/office/drawing/2014/main" id="{87E10215-6B25-0CF1-84B0-3B1DA8D8B1E3}"/>
              </a:ext>
            </a:extLst>
          </p:cNvPr>
          <p:cNvSpPr>
            <a:spLocks noChangeArrowheads="1"/>
          </p:cNvSpPr>
          <p:nvPr/>
        </p:nvSpPr>
        <p:spPr bwMode="auto">
          <a:xfrm>
            <a:off x="0" y="114300"/>
            <a:ext cx="88392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400" dirty="0">
                <a:solidFill>
                  <a:schemeClr val="tx2"/>
                </a:solidFill>
              </a:rPr>
              <a:t> </a:t>
            </a:r>
            <a:br>
              <a:rPr lang="en-US" altLang="en-US" sz="4400"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br>
              <a:rPr lang="en-US" altLang="en-US" sz="4400" b="1" i="1" dirty="0">
                <a:solidFill>
                  <a:schemeClr val="tx2"/>
                </a:solidFill>
              </a:rPr>
            </a:br>
            <a:r>
              <a:rPr lang="en-US" altLang="en-US" sz="2800" dirty="0">
                <a:solidFill>
                  <a:srgbClr val="FFFF00"/>
                </a:solidFill>
              </a:rPr>
              <a:t>Verse 3</a:t>
            </a:r>
            <a:r>
              <a:rPr lang="en-US" altLang="en-US" sz="2800" b="1" dirty="0">
                <a:solidFill>
                  <a:srgbClr val="FFFF00"/>
                </a:solidFill>
              </a:rPr>
              <a:t>: </a:t>
            </a:r>
            <a:r>
              <a:rPr lang="en-US" altLang="en-US" sz="4400" b="1" dirty="0">
                <a:solidFill>
                  <a:schemeClr val="bg1"/>
                </a:solidFill>
                <a:latin typeface="Tahoma" panose="020B0604030504040204" pitchFamily="34" charset="0"/>
                <a:cs typeface="Tahoma" panose="020B0604030504040204" pitchFamily="34" charset="0"/>
              </a:rPr>
              <a:t>Let us build a house where prophets speak, And words are strong and true, Where all God's children dare to seek To dream God's reign anew.</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tx2"/>
                </a:solidFill>
                <a:latin typeface="Times New Roman" panose="02020603050405020304" pitchFamily="18" charset="0"/>
              </a:rPr>
            </a:br>
            <a:br>
              <a:rPr lang="en-US" altLang="en-US" sz="4400" b="1" dirty="0">
                <a:solidFill>
                  <a:schemeClr val="tx2"/>
                </a:solidFill>
              </a:rPr>
            </a:br>
            <a:br>
              <a:rPr lang="en-US" altLang="en-US" sz="4400" dirty="0">
                <a:solidFill>
                  <a:schemeClr val="tx2"/>
                </a:solidFill>
                <a:latin typeface="Times New Roman" panose="02020603050405020304" pitchFamily="18" charset="0"/>
              </a:rPr>
            </a:br>
            <a:br>
              <a:rPr lang="en-US" altLang="en-US" sz="4400" b="1" dirty="0">
                <a:solidFill>
                  <a:schemeClr val="tx2"/>
                </a:solidFill>
                <a:latin typeface="Times New Roman" panose="02020603050405020304" pitchFamily="18" charset="0"/>
              </a:rPr>
            </a:br>
            <a:br>
              <a:rPr lang="en-US" altLang="en-US" sz="4400" dirty="0">
                <a:solidFill>
                  <a:schemeClr val="tx2"/>
                </a:solidFill>
              </a:rPr>
            </a:br>
            <a:endParaRPr lang="en-US" altLang="en-US" sz="4400" dirty="0">
              <a:solidFill>
                <a:schemeClr val="tx2"/>
              </a:solidFill>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endParaRPr lang="en-US" altLang="en-US" sz="4400">
              <a:solidFill>
                <a:schemeClr val="tx2"/>
              </a:solidFill>
            </a:endParaRPr>
          </a:p>
        </p:txBody>
      </p:sp>
      <p:sp>
        <p:nvSpPr>
          <p:cNvPr id="97283" name="Rectangle 6"/>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endParaRPr>
          </a:p>
        </p:txBody>
      </p:sp>
      <p:sp>
        <p:nvSpPr>
          <p:cNvPr id="97284" name="Rectangle 7"/>
          <p:cNvSpPr>
            <a:spLocks noChangeArrowheads="1"/>
          </p:cNvSpPr>
          <p:nvPr/>
        </p:nvSpPr>
        <p:spPr bwMode="auto">
          <a:xfrm>
            <a:off x="369888" y="107156"/>
            <a:ext cx="85344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6600">
                <a:solidFill>
                  <a:schemeClr val="accent2"/>
                </a:solidFill>
                <a:latin typeface="Times New Roman" pitchFamily="18" charset="0"/>
                <a:cs typeface="Arial" charset="0"/>
              </a:defRPr>
            </a:lvl1pPr>
            <a:lvl2pPr marL="742950" indent="-285750" eaLnBrk="0" hangingPunct="0">
              <a:defRPr sz="6600">
                <a:solidFill>
                  <a:schemeClr val="accent2"/>
                </a:solidFill>
                <a:latin typeface="Times New Roman" pitchFamily="18" charset="0"/>
                <a:cs typeface="Arial" charset="0"/>
              </a:defRPr>
            </a:lvl2pPr>
            <a:lvl3pPr marL="1143000" indent="-228600" eaLnBrk="0" hangingPunct="0">
              <a:defRPr sz="6600">
                <a:solidFill>
                  <a:schemeClr val="accent2"/>
                </a:solidFill>
                <a:latin typeface="Times New Roman" pitchFamily="18" charset="0"/>
                <a:cs typeface="Arial" charset="0"/>
              </a:defRPr>
            </a:lvl3pPr>
            <a:lvl4pPr marL="1600200" indent="-228600" eaLnBrk="0" hangingPunct="0">
              <a:defRPr sz="6600">
                <a:solidFill>
                  <a:schemeClr val="accent2"/>
                </a:solidFill>
                <a:latin typeface="Times New Roman" pitchFamily="18" charset="0"/>
                <a:cs typeface="Arial" charset="0"/>
              </a:defRPr>
            </a:lvl4pPr>
            <a:lvl5pPr marL="2057400" indent="-228600" eaLnBrk="0" hangingPunct="0">
              <a:defRPr sz="6600">
                <a:solidFill>
                  <a:schemeClr val="accent2"/>
                </a:solidFill>
                <a:latin typeface="Times New Roman" pitchFamily="18" charset="0"/>
                <a:cs typeface="Arial" charset="0"/>
              </a:defRPr>
            </a:lvl5pPr>
            <a:lvl6pPr marL="2514600" indent="-228600" algn="ctr" eaLnBrk="0" fontAlgn="base" hangingPunct="0">
              <a:spcBef>
                <a:spcPct val="0"/>
              </a:spcBef>
              <a:spcAft>
                <a:spcPct val="0"/>
              </a:spcAft>
              <a:defRPr sz="6600">
                <a:solidFill>
                  <a:schemeClr val="accent2"/>
                </a:solidFill>
                <a:latin typeface="Times New Roman" pitchFamily="18" charset="0"/>
                <a:cs typeface="Arial" charset="0"/>
              </a:defRPr>
            </a:lvl6pPr>
            <a:lvl7pPr marL="2971800" indent="-228600" algn="ctr" eaLnBrk="0" fontAlgn="base" hangingPunct="0">
              <a:spcBef>
                <a:spcPct val="0"/>
              </a:spcBef>
              <a:spcAft>
                <a:spcPct val="0"/>
              </a:spcAft>
              <a:defRPr sz="6600">
                <a:solidFill>
                  <a:schemeClr val="accent2"/>
                </a:solidFill>
                <a:latin typeface="Times New Roman" pitchFamily="18" charset="0"/>
                <a:cs typeface="Arial" charset="0"/>
              </a:defRPr>
            </a:lvl7pPr>
            <a:lvl8pPr marL="3429000" indent="-228600" algn="ctr" eaLnBrk="0" fontAlgn="base" hangingPunct="0">
              <a:spcBef>
                <a:spcPct val="0"/>
              </a:spcBef>
              <a:spcAft>
                <a:spcPct val="0"/>
              </a:spcAft>
              <a:defRPr sz="6600">
                <a:solidFill>
                  <a:schemeClr val="accent2"/>
                </a:solidFill>
                <a:latin typeface="Times New Roman" pitchFamily="18" charset="0"/>
                <a:cs typeface="Arial" charset="0"/>
              </a:defRPr>
            </a:lvl8pPr>
            <a:lvl9pPr marL="3886200" indent="-228600" algn="ctr" eaLnBrk="0" fontAlgn="base" hangingPunct="0">
              <a:spcBef>
                <a:spcPct val="0"/>
              </a:spcBef>
              <a:spcAft>
                <a:spcPct val="0"/>
              </a:spcAft>
              <a:defRPr sz="6600">
                <a:solidFill>
                  <a:schemeClr val="accent2"/>
                </a:solidFill>
                <a:latin typeface="Times New Roman" pitchFamily="18" charset="0"/>
                <a:cs typeface="Arial" charset="0"/>
              </a:defRPr>
            </a:lvl9pPr>
          </a:lstStyle>
          <a:p>
            <a:pPr algn="l" eaLnBrk="1" hangingPunct="1"/>
            <a:endParaRPr lang="en-US" altLang="en-US" sz="3200" b="1" i="1" dirty="0">
              <a:solidFill>
                <a:schemeClr val="bg1"/>
              </a:solidFill>
            </a:endParaRPr>
          </a:p>
          <a:p>
            <a:pPr algn="l" eaLnBrk="1" hangingPunct="1"/>
            <a:endParaRPr lang="en-US" altLang="en-US" sz="3200" b="1" i="1" dirty="0">
              <a:solidFill>
                <a:schemeClr val="bg1"/>
              </a:solidFill>
            </a:endParaRPr>
          </a:p>
          <a:p>
            <a:pPr algn="l" eaLnBrk="1" hangingPunct="1"/>
            <a:r>
              <a:rPr lang="en-US" altLang="en-US" sz="3200" b="1" i="1" dirty="0">
                <a:solidFill>
                  <a:schemeClr val="bg1"/>
                </a:solidFill>
              </a:rPr>
              <a:t>Behold the Lamb of God,</a:t>
            </a:r>
          </a:p>
          <a:p>
            <a:pPr algn="l" eaLnBrk="1" hangingPunct="1"/>
            <a:r>
              <a:rPr lang="en-US" altLang="en-US" sz="3200" b="1" i="1" dirty="0">
                <a:solidFill>
                  <a:schemeClr val="bg1"/>
                </a:solidFill>
              </a:rPr>
              <a:t>behold him who takes away the sins of the world.</a:t>
            </a:r>
          </a:p>
          <a:p>
            <a:pPr algn="l" eaLnBrk="1" hangingPunct="1"/>
            <a:r>
              <a:rPr lang="en-US" altLang="en-US" sz="3200" b="1" i="1" dirty="0">
                <a:solidFill>
                  <a:schemeClr val="bg1"/>
                </a:solidFill>
              </a:rPr>
              <a:t>Blessed are those called to the supper of the Lamb.</a:t>
            </a:r>
            <a:br>
              <a:rPr lang="en-US" altLang="en-US" sz="5400" b="1" dirty="0">
                <a:solidFill>
                  <a:schemeClr val="bg1"/>
                </a:solidFill>
              </a:rPr>
            </a:br>
            <a:r>
              <a:rPr lang="en-US" altLang="en-US" sz="4000" b="1" dirty="0">
                <a:solidFill>
                  <a:schemeClr val="bg1"/>
                </a:solidFill>
                <a:latin typeface="Tahoma" pitchFamily="34" charset="0"/>
                <a:cs typeface="Tahoma" pitchFamily="34" charset="0"/>
              </a:rPr>
              <a:t>Lord, I am not worthy</a:t>
            </a:r>
          </a:p>
          <a:p>
            <a:pPr algn="l" eaLnBrk="1" hangingPunct="1"/>
            <a:r>
              <a:rPr lang="en-US" altLang="en-US" sz="4000" b="1" dirty="0">
                <a:solidFill>
                  <a:schemeClr val="bg1"/>
                </a:solidFill>
                <a:latin typeface="Tahoma" pitchFamily="34" charset="0"/>
                <a:cs typeface="Tahoma" pitchFamily="34" charset="0"/>
              </a:rPr>
              <a:t>that You should enter under my roof, but only say the word and my soul shall be healed.</a:t>
            </a:r>
            <a:br>
              <a:rPr lang="en-US" altLang="en-US" sz="4000" dirty="0">
                <a:solidFill>
                  <a:schemeClr val="bg1"/>
                </a:solidFill>
                <a:latin typeface="Tahoma" pitchFamily="34" charset="0"/>
                <a:cs typeface="Tahoma" pitchFamily="34" charset="0"/>
              </a:rPr>
            </a:br>
            <a:br>
              <a:rPr lang="en-US" altLang="en-US" sz="4000" b="1" dirty="0">
                <a:solidFill>
                  <a:schemeClr val="bg1"/>
                </a:solidFill>
                <a:latin typeface="Tahoma" pitchFamily="34" charset="0"/>
                <a:cs typeface="Tahoma" pitchFamily="34" charset="0"/>
              </a:rPr>
            </a:br>
            <a:br>
              <a:rPr lang="en-US" altLang="en-US" sz="2000" dirty="0">
                <a:solidFill>
                  <a:schemeClr val="bg1"/>
                </a:solidFill>
              </a:rPr>
            </a:br>
            <a:endParaRPr lang="en-US" altLang="en-US" sz="2000" dirty="0">
              <a:solidFill>
                <a:schemeClr val="bg1"/>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ctrTitle"/>
          </p:nvPr>
        </p:nvSpPr>
        <p:spPr>
          <a:xfrm>
            <a:off x="4876800" y="3486150"/>
            <a:ext cx="3962400" cy="1143000"/>
          </a:xfrm>
        </p:spPr>
        <p:txBody>
          <a:bodyPr/>
          <a:lstStyle/>
          <a:p>
            <a:pPr eaLnBrk="1" hangingPunct="1"/>
            <a:r>
              <a:rPr lang="en-US" altLang="en-US" sz="2000" i="1" dirty="0">
                <a:solidFill>
                  <a:srgbClr val="FFFF00"/>
                </a:solidFill>
                <a:latin typeface="Tahoma" pitchFamily="34" charset="0"/>
              </a:rPr>
              <a:t>Communion Hymn  1:  </a:t>
            </a:r>
            <a:br>
              <a:rPr lang="vi-VN" altLang="en-US" sz="2000" i="1" dirty="0">
                <a:solidFill>
                  <a:srgbClr val="FFFF00"/>
                </a:solidFill>
                <a:latin typeface="Tahoma" pitchFamily="34" charset="0"/>
              </a:rPr>
            </a:br>
            <a:r>
              <a:rPr lang="en-US" altLang="en-US" sz="2000" i="1" dirty="0">
                <a:solidFill>
                  <a:srgbClr val="FFFF00"/>
                </a:solidFill>
                <a:latin typeface="Tahoma" pitchFamily="34" charset="0"/>
              </a:rPr>
              <a:t>Spirit and Grace</a:t>
            </a:r>
            <a:endParaRPr lang="en-US" altLang="en-US" sz="2000" dirty="0">
              <a:solidFill>
                <a:srgbClr val="FFFF00"/>
              </a:solidFill>
            </a:endParaRPr>
          </a:p>
        </p:txBody>
      </p:sp>
    </p:spTree>
    <p:extLst>
      <p:ext uri="{BB962C8B-B14F-4D97-AF65-F5344CB8AC3E}">
        <p14:creationId xmlns:p14="http://schemas.microsoft.com/office/powerpoint/2010/main" val="27978959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0" y="0"/>
            <a:ext cx="89154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200" b="1" i="1" dirty="0">
                <a:solidFill>
                  <a:schemeClr val="tx2"/>
                </a:solidFill>
              </a:rPr>
              <a:t> </a:t>
            </a:r>
          </a:p>
          <a:p>
            <a:pPr eaLnBrk="1" hangingPunct="1"/>
            <a:endPar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eaLnBrk="1" hangingPunct="1"/>
            <a:endPar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endParaRPr>
          </a:p>
          <a:p>
            <a:pPr algn="l" eaLnBrk="1" hangingPunct="1"/>
            <a:r>
              <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rPr>
              <a:t>1.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Spirit and grace, here in this meal; you are the wind that breathes through the field Gather the wheat and form us in Christ. Come, be our source and breath of life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6000" dirty="0">
                <a:solidFill>
                  <a:schemeClr val="bg1"/>
                </a:solidFill>
                <a:latin typeface="Times New Roman" pitchFamily="18"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514350"/>
            <a:ext cx="89154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3600" i="1" dirty="0">
                <a:solidFill>
                  <a:srgbClr val="FFFF00"/>
                </a:solidFill>
                <a:latin typeface="Tahoma" pitchFamily="34" charset="0"/>
                <a:cs typeface="Tahoma" pitchFamily="34" charset="0"/>
              </a:rPr>
              <a:t>Refrain: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In the bread, blessed, broken and shared. Christ is our life, whose presence we bear Come, O spirit, make your grace revealed. in this holy meal.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05742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42169" y="1057275"/>
            <a:ext cx="8915400"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r>
              <a:rPr lang="en-US" altLang="en-US" sz="3200" b="1" i="1" dirty="0">
                <a:solidFill>
                  <a:schemeClr val="tx2"/>
                </a:solidFill>
              </a:rPr>
              <a:t> </a:t>
            </a:r>
            <a:r>
              <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rPr>
              <a:t>2.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Spirit and grace, here in this meal; you are the life: that flows through the wine. Gather this drink and form us in Christ. Come, be our source and blood of life.</a:t>
            </a:r>
            <a:br>
              <a:rPr lang="en-US" altLang="en-US" sz="4000" dirty="0">
                <a:solidFill>
                  <a:schemeClr val="bg1"/>
                </a:solidFill>
                <a:latin typeface="Times New Roman" pitchFamily="18" charset="0"/>
              </a:rPr>
            </a:br>
            <a:br>
              <a:rPr lang="en-US" altLang="en-US" sz="40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34119768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514350"/>
            <a:ext cx="89154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latin typeface="Tahoma" pitchFamily="34" charset="0"/>
              <a:cs typeface="Tahoma" pitchFamily="34" charset="0"/>
            </a:endParaRPr>
          </a:p>
          <a:p>
            <a:pPr algn="l" eaLnBrk="1" hangingPunct="1"/>
            <a:r>
              <a:rPr lang="en-US" altLang="en-US" sz="3600" i="1" dirty="0">
                <a:solidFill>
                  <a:srgbClr val="FFFF00"/>
                </a:solidFill>
                <a:latin typeface="Tahoma" pitchFamily="34" charset="0"/>
                <a:cs typeface="Tahoma" pitchFamily="34" charset="0"/>
              </a:rPr>
              <a:t>Refrain: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In the bread, blessed, broken and shared. Christ is our life, whose presence we bear Come, O spirit, make your grace revealed. in this holy meal.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7681105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2052" name="Rectangle 7"/>
          <p:cNvSpPr>
            <a:spLocks noChangeArrowheads="1"/>
          </p:cNvSpPr>
          <p:nvPr/>
        </p:nvSpPr>
        <p:spPr bwMode="auto">
          <a:xfrm>
            <a:off x="32890" y="1057275"/>
            <a:ext cx="9131085" cy="2343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l" eaLnBrk="1" hangingPunct="1"/>
            <a:r>
              <a:rPr lang="en-US" altLang="en-US" sz="4000" dirty="0">
                <a:solidFill>
                  <a:schemeClr val="tx2"/>
                </a:solidFill>
              </a:rPr>
              <a:t> </a:t>
            </a:r>
            <a:br>
              <a:rPr lang="en-US" altLang="en-US" sz="4000" dirty="0">
                <a:solidFill>
                  <a:schemeClr val="tx2"/>
                </a:solidFill>
              </a:rPr>
            </a:br>
            <a:r>
              <a:rPr lang="en-US" altLang="en-US" sz="3200" b="1" i="1" dirty="0">
                <a:solidFill>
                  <a:schemeClr val="tx2"/>
                </a:solidFill>
              </a:rPr>
              <a:t> </a:t>
            </a:r>
            <a:r>
              <a:rPr lang="en-US" altLang="en-US" sz="3200" i="1" dirty="0">
                <a:solidFill>
                  <a:srgbClr val="FFFF00"/>
                </a:solidFill>
                <a:latin typeface="Tahoma" panose="020B0604030504040204" pitchFamily="34" charset="0"/>
                <a:ea typeface="Tahoma" panose="020B0604030504040204" pitchFamily="34" charset="0"/>
                <a:cs typeface="Tahoma" panose="020B0604030504040204" pitchFamily="34" charset="0"/>
              </a:rPr>
              <a:t>3. </a:t>
            </a:r>
            <a:r>
              <a:rPr lang="en-US" alt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t>Spirit and grace, here in this place; you are the light that shines in this space. Gather your people and form us in Christ. Come, be the heartbeat of our lives. </a:t>
            </a: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144326848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228600" y="171450"/>
            <a:ext cx="86868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endParaRPr lang="en-US" altLang="en-US" sz="4400">
              <a:solidFill>
                <a:schemeClr val="tx2"/>
              </a:solidFill>
            </a:endParaRPr>
          </a:p>
        </p:txBody>
      </p:sp>
      <p:sp>
        <p:nvSpPr>
          <p:cNvPr id="2051" name="Rectangle 6"/>
          <p:cNvSpPr>
            <a:spLocks noChangeArrowheads="1"/>
          </p:cNvSpPr>
          <p:nvPr/>
        </p:nvSpPr>
        <p:spPr bwMode="auto">
          <a:xfrm>
            <a:off x="152400" y="171450"/>
            <a:ext cx="88392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itchFamily="18" charset="0"/>
            </a:endParaRPr>
          </a:p>
        </p:txBody>
      </p:sp>
      <p:sp>
        <p:nvSpPr>
          <p:cNvPr id="5" name="Rectangle 7"/>
          <p:cNvSpPr>
            <a:spLocks noChangeArrowheads="1"/>
          </p:cNvSpPr>
          <p:nvPr/>
        </p:nvSpPr>
        <p:spPr bwMode="auto">
          <a:xfrm>
            <a:off x="76200" y="514350"/>
            <a:ext cx="89154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endParaRPr lang="en-US" altLang="en-US" sz="3200" b="1" i="1" dirty="0">
              <a:solidFill>
                <a:schemeClr val="tx2"/>
              </a:solidFill>
            </a:endParaRPr>
          </a:p>
          <a:p>
            <a:pPr eaLnBrk="1" hangingPunct="1"/>
            <a:endParaRPr lang="en-US" altLang="en-US" sz="3200" b="1" i="1" dirty="0">
              <a:solidFill>
                <a:schemeClr val="tx2"/>
              </a:solidFill>
              <a:latin typeface="Tahoma" pitchFamily="34" charset="0"/>
              <a:cs typeface="Tahoma" pitchFamily="34" charset="0"/>
            </a:endParaRPr>
          </a:p>
          <a:p>
            <a:pPr eaLnBrk="1" hangingPunct="1"/>
            <a:r>
              <a:rPr lang="en-US" altLang="en-US" sz="3600" i="1" dirty="0">
                <a:solidFill>
                  <a:srgbClr val="FFFF00"/>
                </a:solidFill>
                <a:latin typeface="Tahoma" pitchFamily="34" charset="0"/>
                <a:cs typeface="Tahoma" pitchFamily="34" charset="0"/>
              </a:rPr>
              <a:t>Refrain: </a:t>
            </a:r>
            <a: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t>In the bread, blessed, broken and shared. Christ is our life, whose presence we bear Come, O spirit, make your grace revealed. in this holy meal. </a:t>
            </a:r>
            <a:br>
              <a:rPr lang="en-US" altLang="en-US" sz="4400" b="1" dirty="0">
                <a:solidFill>
                  <a:schemeClr val="bg1"/>
                </a:solidFill>
                <a:latin typeface="Tahoma" panose="020B0604030504040204" pitchFamily="34" charset="0"/>
                <a:ea typeface="Tahoma" panose="020B0604030504040204" pitchFamily="34" charset="0"/>
                <a:cs typeface="Tahoma" panose="020B0604030504040204" pitchFamily="34" charset="0"/>
              </a:rPr>
            </a:br>
            <a:br>
              <a:rPr lang="en-US" altLang="en-US" sz="5400" b="1" dirty="0">
                <a:solidFill>
                  <a:schemeClr val="tx2"/>
                </a:solidFill>
                <a:latin typeface="Times New Roman" pitchFamily="18" charset="0"/>
              </a:rPr>
            </a:br>
            <a:br>
              <a:rPr lang="en-US" altLang="en-US" sz="2000" dirty="0">
                <a:solidFill>
                  <a:schemeClr val="tx2"/>
                </a:solidFill>
              </a:rPr>
            </a:br>
            <a:endParaRPr lang="en-US" altLang="en-US" sz="2000" dirty="0">
              <a:solidFill>
                <a:schemeClr val="tx2"/>
              </a:solidFill>
            </a:endParaRPr>
          </a:p>
        </p:txBody>
      </p:sp>
    </p:spTree>
    <p:extLst>
      <p:ext uri="{BB962C8B-B14F-4D97-AF65-F5344CB8AC3E}">
        <p14:creationId xmlns:p14="http://schemas.microsoft.com/office/powerpoint/2010/main" val="236706506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0A65F161-5DC9-5947-892B-EF45325644B4}"/>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05305DF-8839-3BB5-B21E-80F3BCF87D75}"/>
              </a:ext>
            </a:extLst>
          </p:cNvPr>
          <p:cNvSpPr>
            <a:spLocks noGrp="1" noChangeArrowheads="1"/>
          </p:cNvSpPr>
          <p:nvPr>
            <p:ph type="ctrTitle"/>
          </p:nvPr>
        </p:nvSpPr>
        <p:spPr>
          <a:xfrm>
            <a:off x="5029200" y="3200400"/>
            <a:ext cx="3962400" cy="1428750"/>
          </a:xfrm>
        </p:spPr>
        <p:txBody>
          <a:bodyPr/>
          <a:lstStyle/>
          <a:p>
            <a:pPr eaLnBrk="1" hangingPunct="1"/>
            <a:r>
              <a:rPr lang="en-US" sz="1800" b="1" u="sng" dirty="0">
                <a:effectLst/>
                <a:highlight>
                  <a:srgbClr val="FFFF00"/>
                </a:highlight>
                <a:latin typeface="Arial" panose="020B0604020202020204" pitchFamily="34" charset="0"/>
                <a:ea typeface="Calibri" panose="020F0502020204030204" pitchFamily="34" charset="0"/>
              </a:rPr>
              <a:t>Announcements:</a:t>
            </a:r>
            <a:endParaRPr lang="en-US" altLang="en-US" sz="1800" b="1" dirty="0">
              <a:solidFill>
                <a:srgbClr val="FFFF00"/>
              </a:solidFill>
              <a:highlight>
                <a:srgbClr val="FFFF00"/>
              </a:highlight>
            </a:endParaRPr>
          </a:p>
        </p:txBody>
      </p:sp>
    </p:spTree>
    <p:extLst>
      <p:ext uri="{BB962C8B-B14F-4D97-AF65-F5344CB8AC3E}">
        <p14:creationId xmlns:p14="http://schemas.microsoft.com/office/powerpoint/2010/main" val="342905740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D0E18BB6-1D5F-5F3C-36BC-73937068D2DD}"/>
            </a:ext>
          </a:extLst>
        </p:cNvPr>
        <p:cNvGrpSpPr/>
        <p:nvPr/>
      </p:nvGrpSpPr>
      <p:grpSpPr>
        <a:xfrm>
          <a:off x="0" y="0"/>
          <a:ext cx="0" cy="0"/>
          <a:chOff x="0" y="0"/>
          <a:chExt cx="0" cy="0"/>
        </a:xfrm>
      </p:grpSpPr>
      <p:sp>
        <p:nvSpPr>
          <p:cNvPr id="6146" name="Rectangle 2">
            <a:extLst>
              <a:ext uri="{FF2B5EF4-FFF2-40B4-BE49-F238E27FC236}">
                <a16:creationId xmlns:a16="http://schemas.microsoft.com/office/drawing/2014/main" id="{D8AE08B6-9E32-C0C9-641B-FCF3C09D236E}"/>
              </a:ext>
            </a:extLst>
          </p:cNvPr>
          <p:cNvSpPr>
            <a:spLocks noGrp="1" noChangeArrowheads="1"/>
          </p:cNvSpPr>
          <p:nvPr>
            <p:ph type="ctrTitle"/>
          </p:nvPr>
        </p:nvSpPr>
        <p:spPr>
          <a:xfrm>
            <a:off x="76200" y="361950"/>
            <a:ext cx="8991600" cy="3429000"/>
          </a:xfrm>
          <a:noFill/>
          <a:extLst>
            <a:ext uri="{91240B29-F687-4F45-9708-019B960494DF}">
              <a14:hiddenLine xmlns:a14="http://schemas.microsoft.com/office/drawing/2010/main" w="50800">
                <a:solidFill>
                  <a:schemeClr val="tx1"/>
                </a:solidFill>
                <a:miter lim="800000"/>
                <a:headEnd/>
                <a:tailEnd/>
              </a14:hiddenLine>
            </a:ext>
          </a:extLst>
        </p:spPr>
        <p:txBody>
          <a:bodyPr/>
          <a:lstStyle/>
          <a:p>
            <a:pPr algn="l" eaLnBrk="1" hangingPunct="1"/>
            <a:br>
              <a:rPr lang="en-US" sz="40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40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08541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5">
            <a:extLst>
              <a:ext uri="{FF2B5EF4-FFF2-40B4-BE49-F238E27FC236}">
                <a16:creationId xmlns:a16="http://schemas.microsoft.com/office/drawing/2014/main" id="{2F36564B-A428-7CAC-B143-2352AD982ED8}"/>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6147" name="Rectangle 6">
            <a:extLst>
              <a:ext uri="{FF2B5EF4-FFF2-40B4-BE49-F238E27FC236}">
                <a16:creationId xmlns:a16="http://schemas.microsoft.com/office/drawing/2014/main" id="{262A474E-7B80-602D-9127-6F70375BD404}"/>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6148" name="Rectangle 7">
            <a:extLst>
              <a:ext uri="{FF2B5EF4-FFF2-40B4-BE49-F238E27FC236}">
                <a16:creationId xmlns:a16="http://schemas.microsoft.com/office/drawing/2014/main" id="{EDEAD4C7-89A2-5B30-F8BD-762AC2F6FD61}"/>
              </a:ext>
            </a:extLst>
          </p:cNvPr>
          <p:cNvSpPr>
            <a:spLocks noChangeArrowheads="1"/>
          </p:cNvSpPr>
          <p:nvPr/>
        </p:nvSpPr>
        <p:spPr bwMode="auto">
          <a:xfrm>
            <a:off x="0" y="131763"/>
            <a:ext cx="8382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600" dirty="0">
                <a:solidFill>
                  <a:srgbClr val="FFFF00"/>
                </a:solidFill>
              </a:rPr>
              <a:t>Verse 4</a:t>
            </a:r>
            <a:r>
              <a:rPr lang="en-US" altLang="en-US" sz="4400" b="1" dirty="0">
                <a:solidFill>
                  <a:srgbClr val="FFFF00"/>
                </a:solidFill>
              </a:rPr>
              <a:t>: </a:t>
            </a:r>
            <a:r>
              <a:rPr lang="en-US" altLang="en-US" sz="4400" b="1" dirty="0">
                <a:solidFill>
                  <a:schemeClr val="bg1"/>
                </a:solidFill>
                <a:latin typeface="Tahoma" panose="020B0604030504040204" pitchFamily="34" charset="0"/>
                <a:cs typeface="Tahoma" panose="020B0604030504040204" pitchFamily="34" charset="0"/>
              </a:rPr>
              <a:t>Here the cross shall stand as witness</a:t>
            </a:r>
            <a:br>
              <a:rPr lang="en-US" altLang="en-US" sz="4400" b="1" dirty="0">
                <a:solidFill>
                  <a:schemeClr val="bg1"/>
                </a:solidFill>
                <a:latin typeface="Tahoma" panose="020B0604030504040204" pitchFamily="34" charset="0"/>
                <a:cs typeface="Tahoma" panose="020B0604030504040204" pitchFamily="34" charset="0"/>
              </a:rPr>
            </a:br>
            <a:r>
              <a:rPr lang="en-US" altLang="en-US" sz="4400" b="1" dirty="0">
                <a:solidFill>
                  <a:schemeClr val="bg1"/>
                </a:solidFill>
                <a:latin typeface="Tahoma" panose="020B0604030504040204" pitchFamily="34" charset="0"/>
                <a:cs typeface="Tahoma" panose="020B0604030504040204" pitchFamily="34" charset="0"/>
              </a:rPr>
              <a:t>And a symbol of God's grace; Here as one we claim the faith of Jesus:</a:t>
            </a: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bg1"/>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br>
              <a:rPr lang="en-US" altLang="en-US" sz="4400" b="1" dirty="0">
                <a:solidFill>
                  <a:schemeClr val="tx2"/>
                </a:solidFill>
                <a:latin typeface="Tahoma" panose="020B0604030504040204" pitchFamily="34" charset="0"/>
                <a:cs typeface="Tahoma" panose="020B0604030504040204" pitchFamily="34" charset="0"/>
              </a:rPr>
            </a:br>
            <a:endParaRPr lang="en-US" altLang="en-US" sz="4400" b="1" dirty="0">
              <a:solidFill>
                <a:schemeClr val="tx2"/>
              </a:solidFill>
              <a:latin typeface="Tahoma" panose="020B0604030504040204" pitchFamily="34" charset="0"/>
              <a:cs typeface="Tahoma" panose="020B0604030504040204"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4D042-7625-A4FD-7C31-056A0E7D2A53}"/>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F28B6F19-4DC5-52C1-A8B9-EBBC51C90266}"/>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en-US" altLang="en-US" sz="1800" i="1" dirty="0">
                <a:solidFill>
                  <a:srgbClr val="FFFF00"/>
                </a:solidFill>
                <a:latin typeface="Tahoma" pitchFamily="34" charset="0"/>
              </a:rPr>
            </a:br>
            <a:r>
              <a:rPr lang="en-US" altLang="en-US" sz="1800" i="1" dirty="0">
                <a:solidFill>
                  <a:srgbClr val="FFFF00"/>
                </a:solidFill>
                <a:latin typeface="Tahoma" pitchFamily="34" charset="0"/>
              </a:rPr>
              <a:t>Hail Holy Queen</a:t>
            </a:r>
            <a:endParaRPr lang="en-US" altLang="en-US" sz="1800" b="1" dirty="0">
              <a:solidFill>
                <a:srgbClr val="FFFF00"/>
              </a:solidFill>
            </a:endParaRPr>
          </a:p>
        </p:txBody>
      </p:sp>
    </p:spTree>
    <p:extLst>
      <p:ext uri="{BB962C8B-B14F-4D97-AF65-F5344CB8AC3E}">
        <p14:creationId xmlns:p14="http://schemas.microsoft.com/office/powerpoint/2010/main" val="67927317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8CD9AD16-9FF6-A08C-9F60-0668391BBDEF}"/>
              </a:ext>
            </a:extLst>
          </p:cNvPr>
          <p:cNvSpPr>
            <a:spLocks noGrp="1" noChangeArrowheads="1"/>
          </p:cNvSpPr>
          <p:nvPr>
            <p:ph type="ctrTitle"/>
          </p:nvPr>
        </p:nvSpPr>
        <p:spPr>
          <a:xfrm>
            <a:off x="17463" y="171450"/>
            <a:ext cx="4114800" cy="457200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br>
              <a:rPr lang="en-US" altLang="en-US" b="1">
                <a:solidFill>
                  <a:schemeClr val="bg1"/>
                </a:solidFill>
              </a:rPr>
            </a:br>
            <a:r>
              <a:rPr lang="en-US" altLang="en-US" b="1">
                <a:solidFill>
                  <a:schemeClr val="bg1"/>
                </a:solidFill>
              </a:rPr>
              <a:t>1. </a:t>
            </a:r>
            <a:r>
              <a:rPr lang="en-US" altLang="en-US" sz="4000" b="1">
                <a:solidFill>
                  <a:schemeClr val="bg1"/>
                </a:solidFill>
                <a:latin typeface="Tahoma" panose="020B0604030504040204" pitchFamily="34" charset="0"/>
                <a:cs typeface="Tahoma" panose="020B0604030504040204" pitchFamily="34" charset="0"/>
              </a:rPr>
              <a:t>Hail Holy Queen enthron'd above, O Maria! </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Hail Mother of Mercy and of love.</a:t>
            </a:r>
            <a:br>
              <a:rPr lang="en-US" altLang="en-US" sz="4000" b="1">
                <a:solidFill>
                  <a:schemeClr val="bg1"/>
                </a:solidFill>
                <a:latin typeface="Tahoma" panose="020B0604030504040204" pitchFamily="34" charset="0"/>
                <a:cs typeface="Tahoma" panose="020B0604030504040204" pitchFamily="34" charset="0"/>
              </a:rPr>
            </a:br>
            <a:r>
              <a:rPr lang="en-US" altLang="en-US" sz="4800" b="1">
                <a:solidFill>
                  <a:schemeClr val="tx1"/>
                </a:solidFill>
                <a:latin typeface="Tahoma" panose="020B0604030504040204" pitchFamily="34" charset="0"/>
                <a:cs typeface="Tahoma" panose="020B0604030504040204" pitchFamily="34" charset="0"/>
              </a:rPr>
              <a:t> </a:t>
            </a:r>
          </a:p>
        </p:txBody>
      </p:sp>
      <p:pic>
        <p:nvPicPr>
          <p:cNvPr id="2051" name="Picture 2">
            <a:extLst>
              <a:ext uri="{FF2B5EF4-FFF2-40B4-BE49-F238E27FC236}">
                <a16:creationId xmlns:a16="http://schemas.microsoft.com/office/drawing/2014/main" id="{850EDC04-779D-59C3-24A0-71938F574C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0C562A1-79DD-DBD5-066A-30869F15B5FA}"/>
              </a:ext>
            </a:extLst>
          </p:cNvPr>
          <p:cNvSpPr>
            <a:spLocks noGrp="1" noChangeArrowheads="1"/>
          </p:cNvSpPr>
          <p:nvPr>
            <p:ph type="ctrTitle"/>
          </p:nvPr>
        </p:nvSpPr>
        <p:spPr>
          <a:xfrm>
            <a:off x="0" y="171450"/>
            <a:ext cx="4572000" cy="457200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600" b="1">
                <a:solidFill>
                  <a:schemeClr val="bg1"/>
                </a:solidFill>
                <a:latin typeface="Tahoma" panose="020B0604030504040204" pitchFamily="34" charset="0"/>
                <a:cs typeface="Tahoma" panose="020B0604030504040204" pitchFamily="34" charset="0"/>
              </a:rPr>
              <a:t>O Maria!  Triumph, all ye Cherubim; Sing with us ye Seraphim!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Heav'n and earth resound the Hymn: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Salve Salve Salve Regina</a:t>
            </a:r>
            <a:r>
              <a:rPr lang="en-US" altLang="en-US" sz="3600">
                <a:solidFill>
                  <a:schemeClr val="bg1"/>
                </a:solidFill>
                <a:latin typeface="Tahoma" panose="020B0604030504040204" pitchFamily="34" charset="0"/>
                <a:cs typeface="Tahoma" panose="020B0604030504040204" pitchFamily="34" charset="0"/>
              </a:rPr>
              <a:t>.</a:t>
            </a:r>
          </a:p>
        </p:txBody>
      </p:sp>
      <p:pic>
        <p:nvPicPr>
          <p:cNvPr id="3075" name="Picture 2">
            <a:extLst>
              <a:ext uri="{FF2B5EF4-FFF2-40B4-BE49-F238E27FC236}">
                <a16:creationId xmlns:a16="http://schemas.microsoft.com/office/drawing/2014/main" id="{32417F04-6D9C-82B1-731B-2814B21754A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9B15B43-049A-D6BB-7223-857374CDB1E2}"/>
              </a:ext>
            </a:extLst>
          </p:cNvPr>
          <p:cNvSpPr>
            <a:spLocks noGrp="1" noChangeArrowheads="1"/>
          </p:cNvSpPr>
          <p:nvPr>
            <p:ph type="ctrTitle"/>
          </p:nvPr>
        </p:nvSpPr>
        <p:spPr>
          <a:xfrm>
            <a:off x="304800" y="114300"/>
            <a:ext cx="4114800" cy="49720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b="1">
                <a:solidFill>
                  <a:schemeClr val="bg1"/>
                </a:solidFill>
              </a:rPr>
              <a:t>2. </a:t>
            </a:r>
            <a:r>
              <a:rPr lang="en-US" altLang="en-US" sz="4000" b="1">
                <a:solidFill>
                  <a:schemeClr val="bg1"/>
                </a:solidFill>
                <a:latin typeface="Tahoma" panose="020B0604030504040204" pitchFamily="34" charset="0"/>
                <a:cs typeface="Tahoma" panose="020B0604030504040204" pitchFamily="34" charset="0"/>
              </a:rPr>
              <a:t>Our life our sweetness here below O Maria. </a:t>
            </a:r>
            <a:br>
              <a:rPr lang="en-US" altLang="en-US" sz="4000" b="1">
                <a:solidFill>
                  <a:schemeClr val="bg1"/>
                </a:solidFill>
                <a:latin typeface="Times New Roman" panose="02020603050405020304" pitchFamily="18" charset="0"/>
              </a:rPr>
            </a:br>
            <a:r>
              <a:rPr lang="en-US" altLang="en-US" sz="4000" b="1">
                <a:solidFill>
                  <a:schemeClr val="bg1"/>
                </a:solidFill>
                <a:latin typeface="Tahoma" panose="020B0604030504040204" pitchFamily="34" charset="0"/>
                <a:cs typeface="Tahoma" panose="020B0604030504040204" pitchFamily="34" charset="0"/>
              </a:rPr>
              <a:t>Our hope in sorrow and in woe.</a:t>
            </a:r>
            <a:endParaRPr lang="en-US" altLang="en-US" sz="4000">
              <a:solidFill>
                <a:schemeClr val="bg1"/>
              </a:solidFill>
              <a:latin typeface="Tahoma" panose="020B0604030504040204" pitchFamily="34" charset="0"/>
              <a:cs typeface="Tahoma" panose="020B0604030504040204" pitchFamily="34" charset="0"/>
            </a:endParaRPr>
          </a:p>
        </p:txBody>
      </p:sp>
      <p:pic>
        <p:nvPicPr>
          <p:cNvPr id="4099" name="Picture 2">
            <a:extLst>
              <a:ext uri="{FF2B5EF4-FFF2-40B4-BE49-F238E27FC236}">
                <a16:creationId xmlns:a16="http://schemas.microsoft.com/office/drawing/2014/main" id="{C95B7378-6932-752A-E5D7-CB4FE88F08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2BACF76-94A1-E7FE-05E8-0731C6B19ECD}"/>
              </a:ext>
            </a:extLst>
          </p:cNvPr>
          <p:cNvSpPr>
            <a:spLocks noGrp="1" noChangeArrowheads="1"/>
          </p:cNvSpPr>
          <p:nvPr>
            <p:ph type="ctrTitle"/>
          </p:nvPr>
        </p:nvSpPr>
        <p:spPr>
          <a:xfrm>
            <a:off x="152400" y="171450"/>
            <a:ext cx="4454525"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600" b="1">
                <a:solidFill>
                  <a:schemeClr val="bg1"/>
                </a:solidFill>
                <a:latin typeface="Tahoma" panose="020B0604030504040204" pitchFamily="34" charset="0"/>
                <a:cs typeface="Tahoma" panose="020B0604030504040204" pitchFamily="34" charset="0"/>
              </a:rPr>
              <a:t>O Maria!  Triumph, all ye Cherubim; Sing with us ye Seraphim!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Heav'n and earth resound the Hymn: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Salve Salve Salve Regina</a:t>
            </a:r>
            <a:r>
              <a:rPr lang="en-US" altLang="en-US" sz="3600">
                <a:solidFill>
                  <a:schemeClr val="bg1"/>
                </a:solidFill>
                <a:latin typeface="Tahoma" panose="020B0604030504040204" pitchFamily="34" charset="0"/>
                <a:cs typeface="Tahoma" panose="020B0604030504040204" pitchFamily="34" charset="0"/>
              </a:rPr>
              <a:t>.</a:t>
            </a:r>
          </a:p>
        </p:txBody>
      </p:sp>
      <p:pic>
        <p:nvPicPr>
          <p:cNvPr id="5123" name="Picture 2">
            <a:extLst>
              <a:ext uri="{FF2B5EF4-FFF2-40B4-BE49-F238E27FC236}">
                <a16:creationId xmlns:a16="http://schemas.microsoft.com/office/drawing/2014/main" id="{E26ACDD8-3C6E-F5D7-D91C-2AB598DB84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DFFD369-350F-2726-91A7-7C56AE51229B}"/>
              </a:ext>
            </a:extLst>
          </p:cNvPr>
          <p:cNvSpPr>
            <a:spLocks noGrp="1" noChangeArrowheads="1"/>
          </p:cNvSpPr>
          <p:nvPr>
            <p:ph type="ctrTitle"/>
          </p:nvPr>
        </p:nvSpPr>
        <p:spPr>
          <a:xfrm>
            <a:off x="0" y="0"/>
            <a:ext cx="4495800" cy="50863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4000" b="1">
                <a:solidFill>
                  <a:schemeClr val="bg1"/>
                </a:solidFill>
              </a:rPr>
              <a:t>3. </a:t>
            </a:r>
            <a:r>
              <a:rPr lang="en-US" altLang="en-US" sz="4000" b="1">
                <a:solidFill>
                  <a:schemeClr val="bg1"/>
                </a:solidFill>
                <a:latin typeface="Tahoma" panose="020B0604030504040204" pitchFamily="34" charset="0"/>
                <a:cs typeface="Tahoma" panose="020B0604030504040204" pitchFamily="34" charset="0"/>
              </a:rPr>
              <a:t>And when our life breath leaves us, O Maria!</a:t>
            </a:r>
            <a:br>
              <a:rPr lang="en-US" altLang="en-US" sz="4000" b="1">
                <a:solidFill>
                  <a:schemeClr val="bg1"/>
                </a:solidFill>
                <a:latin typeface="Tahoma" panose="020B0604030504040204" pitchFamily="34" charset="0"/>
                <a:cs typeface="Tahoma" panose="020B0604030504040204" pitchFamily="34" charset="0"/>
              </a:rPr>
            </a:br>
            <a:r>
              <a:rPr lang="en-US" altLang="en-US" sz="4000" b="1">
                <a:solidFill>
                  <a:schemeClr val="bg1"/>
                </a:solidFill>
                <a:latin typeface="Tahoma" panose="020B0604030504040204" pitchFamily="34" charset="0"/>
                <a:cs typeface="Tahoma" panose="020B0604030504040204" pitchFamily="34" charset="0"/>
              </a:rPr>
              <a:t>Show us thy Son, Christ Jesus.</a:t>
            </a:r>
            <a:endParaRPr lang="en-US" altLang="en-US" sz="4000">
              <a:solidFill>
                <a:schemeClr val="bg1"/>
              </a:solidFill>
              <a:latin typeface="Tahoma" panose="020B0604030504040204" pitchFamily="34" charset="0"/>
              <a:cs typeface="Tahoma" panose="020B0604030504040204" pitchFamily="34" charset="0"/>
            </a:endParaRPr>
          </a:p>
        </p:txBody>
      </p:sp>
      <p:pic>
        <p:nvPicPr>
          <p:cNvPr id="6147" name="Picture 2">
            <a:extLst>
              <a:ext uri="{FF2B5EF4-FFF2-40B4-BE49-F238E27FC236}">
                <a16:creationId xmlns:a16="http://schemas.microsoft.com/office/drawing/2014/main" id="{2CA53A06-0B4F-288D-6EFB-DAA9820AC5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FEA46FAE-14F4-AEB9-4E57-7542DE00268E}"/>
              </a:ext>
            </a:extLst>
          </p:cNvPr>
          <p:cNvSpPr>
            <a:spLocks noGrp="1" noChangeArrowheads="1"/>
          </p:cNvSpPr>
          <p:nvPr>
            <p:ph type="ctrTitle"/>
          </p:nvPr>
        </p:nvSpPr>
        <p:spPr>
          <a:xfrm>
            <a:off x="152400" y="171450"/>
            <a:ext cx="4454525" cy="4857750"/>
          </a:xfrm>
          <a:noFill/>
          <a:extLst>
            <a:ext uri="{91240B29-F687-4F45-9708-019B960494DF}">
              <a14:hiddenLine xmlns:a14="http://schemas.microsoft.com/office/drawing/2010/main" w="50800">
                <a:solidFill>
                  <a:srgbClr val="000000"/>
                </a:solidFill>
                <a:miter lim="800000"/>
                <a:headEnd/>
                <a:tailEnd/>
              </a14:hiddenLine>
            </a:ext>
          </a:extLst>
        </p:spPr>
        <p:txBody>
          <a:bodyPr/>
          <a:lstStyle/>
          <a:p>
            <a:pPr algn="l" eaLnBrk="1" hangingPunct="1"/>
            <a:r>
              <a:rPr lang="en-US" altLang="en-US" sz="3600" b="1">
                <a:solidFill>
                  <a:schemeClr val="bg1"/>
                </a:solidFill>
                <a:latin typeface="Tahoma" panose="020B0604030504040204" pitchFamily="34" charset="0"/>
                <a:cs typeface="Tahoma" panose="020B0604030504040204" pitchFamily="34" charset="0"/>
              </a:rPr>
              <a:t>O Maria!  Triumph, all ye Cherubim; Sing with us ye Seraphim!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Heav'n and earth resound the Hymn: </a:t>
            </a:r>
            <a:br>
              <a:rPr lang="en-US" altLang="en-US" sz="3600" b="1">
                <a:solidFill>
                  <a:schemeClr val="bg1"/>
                </a:solidFill>
                <a:latin typeface="Tahoma" panose="020B0604030504040204" pitchFamily="34" charset="0"/>
                <a:cs typeface="Tahoma" panose="020B0604030504040204" pitchFamily="34" charset="0"/>
              </a:rPr>
            </a:br>
            <a:r>
              <a:rPr lang="en-US" altLang="en-US" sz="3600" b="1">
                <a:solidFill>
                  <a:schemeClr val="bg1"/>
                </a:solidFill>
                <a:latin typeface="Tahoma" panose="020B0604030504040204" pitchFamily="34" charset="0"/>
                <a:cs typeface="Tahoma" panose="020B0604030504040204" pitchFamily="34" charset="0"/>
              </a:rPr>
              <a:t>Salve Salve Salve Regina</a:t>
            </a:r>
            <a:r>
              <a:rPr lang="en-US" altLang="en-US" sz="3600">
                <a:solidFill>
                  <a:schemeClr val="bg1"/>
                </a:solidFill>
                <a:latin typeface="Tahoma" panose="020B0604030504040204" pitchFamily="34" charset="0"/>
                <a:cs typeface="Tahoma" panose="020B0604030504040204" pitchFamily="34" charset="0"/>
              </a:rPr>
              <a:t>.</a:t>
            </a:r>
          </a:p>
        </p:txBody>
      </p:sp>
      <p:pic>
        <p:nvPicPr>
          <p:cNvPr id="7171" name="Picture 2">
            <a:extLst>
              <a:ext uri="{FF2B5EF4-FFF2-40B4-BE49-F238E27FC236}">
                <a16:creationId xmlns:a16="http://schemas.microsoft.com/office/drawing/2014/main" id="{B76A69C4-9D7F-EDDB-61EB-AD7DD44E92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6925" y="-1588"/>
            <a:ext cx="4572000" cy="5145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640DEA1E-F76D-A87A-4F4C-65C410E9A7F0}"/>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A42577C2-4033-0C30-36FC-837AC493FA14}"/>
              </a:ext>
            </a:extLst>
          </p:cNvPr>
          <p:cNvSpPr>
            <a:spLocks noGrp="1" noChangeArrowheads="1"/>
          </p:cNvSpPr>
          <p:nvPr>
            <p:ph type="ctrTitle"/>
          </p:nvPr>
        </p:nvSpPr>
        <p:spPr>
          <a:xfrm>
            <a:off x="5029200" y="4019550"/>
            <a:ext cx="3962400" cy="938645"/>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Lady Of Fatima</a:t>
            </a:r>
            <a:endParaRPr lang="en-US" altLang="en-US" sz="1800" b="1" dirty="0">
              <a:solidFill>
                <a:srgbClr val="FFFF00"/>
              </a:solidFill>
            </a:endParaRPr>
          </a:p>
        </p:txBody>
      </p:sp>
    </p:spTree>
    <p:extLst>
      <p:ext uri="{BB962C8B-B14F-4D97-AF65-F5344CB8AC3E}">
        <p14:creationId xmlns:p14="http://schemas.microsoft.com/office/powerpoint/2010/main" val="2091428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0" y="133350"/>
            <a:ext cx="6637514"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1. </a:t>
            </a:r>
            <a:r>
              <a:rPr lang="en-US" altLang="en-US" sz="3600" b="1" dirty="0">
                <a:solidFill>
                  <a:schemeClr val="bg1"/>
                </a:solidFill>
                <a:latin typeface="Tahoma" panose="020B0604030504040204" pitchFamily="34" charset="0"/>
                <a:cs typeface="Tahoma" panose="020B0604030504040204" pitchFamily="34" charset="0"/>
              </a:rPr>
              <a:t>Dear Lady of Fatima we come on bended knee To beg your intercession for peace and unity. Dear Mary won't you show us the right and shining way? We pledge our love and offer you a Rosary each day. </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5"/>
          <p:cNvSpPr>
            <a:spLocks noChangeArrowheads="1"/>
          </p:cNvSpPr>
          <p:nvPr/>
        </p:nvSpPr>
        <p:spPr bwMode="auto">
          <a:xfrm>
            <a:off x="76200" y="209550"/>
            <a:ext cx="6400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s-ES" altLang="en-US" sz="3600" b="1" dirty="0">
                <a:solidFill>
                  <a:srgbClr val="FFFF00"/>
                </a:solidFill>
                <a:latin typeface="Tahoma" panose="020B0604030504040204" pitchFamily="34" charset="0"/>
                <a:cs typeface="Tahoma" panose="020B0604030504040204" pitchFamily="34" charset="0"/>
              </a:rPr>
              <a:t>2. </a:t>
            </a:r>
            <a:r>
              <a:rPr lang="en-US" altLang="en-US" sz="3600" b="1" dirty="0">
                <a:solidFill>
                  <a:schemeClr val="bg1"/>
                </a:solidFill>
                <a:latin typeface="Tahoma" panose="020B0604030504040204" pitchFamily="34" charset="0"/>
                <a:cs typeface="Tahoma" panose="020B0604030504040204" pitchFamily="34" charset="0"/>
              </a:rPr>
              <a:t>You promised at Fatima Each time that you appeared To help us If we pray to you to banish war and fear. Dear Lady on first days we ask your guiding hand for grace and guidance here on earth protection for our land.</a:t>
            </a:r>
          </a:p>
        </p:txBody>
      </p:sp>
      <p:sp>
        <p:nvSpPr>
          <p:cNvPr id="2051" name="Text Box 8"/>
          <p:cNvSpPr txBox="1">
            <a:spLocks noChangeArrowheads="1"/>
          </p:cNvSpPr>
          <p:nvPr/>
        </p:nvSpPr>
        <p:spPr bwMode="auto">
          <a:xfrm>
            <a:off x="4213225" y="4337447"/>
            <a:ext cx="18415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endParaRPr lang="en-US" altLang="en-US" sz="1800">
              <a:latin typeface="Arial" panose="020B0604020202020204" pitchFamily="34" charset="0"/>
            </a:endParaRPr>
          </a:p>
        </p:txBody>
      </p:sp>
      <p:sp>
        <p:nvSpPr>
          <p:cNvPr id="4" name="Rectangle 5"/>
          <p:cNvSpPr>
            <a:spLocks noChangeArrowheads="1"/>
          </p:cNvSpPr>
          <p:nvPr/>
        </p:nvSpPr>
        <p:spPr bwMode="auto">
          <a:xfrm>
            <a:off x="304800" y="2571750"/>
            <a:ext cx="88392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4400" b="1" dirty="0">
              <a:solidFill>
                <a:schemeClr val="bg1"/>
              </a:solidFill>
              <a:latin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37514" y="868892"/>
            <a:ext cx="2495550" cy="3333750"/>
          </a:xfrm>
          <a:prstGeom prst="rect">
            <a:avLst/>
          </a:prstGeom>
        </p:spPr>
      </p:pic>
    </p:spTree>
    <p:extLst>
      <p:ext uri="{BB962C8B-B14F-4D97-AF65-F5344CB8AC3E}">
        <p14:creationId xmlns:p14="http://schemas.microsoft.com/office/powerpoint/2010/main" val="10184630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5">
            <a:extLst>
              <a:ext uri="{FF2B5EF4-FFF2-40B4-BE49-F238E27FC236}">
                <a16:creationId xmlns:a16="http://schemas.microsoft.com/office/drawing/2014/main" id="{2E57A2A3-BB88-7CDA-6059-1AC6CF1D07BB}"/>
              </a:ext>
            </a:extLst>
          </p:cNvPr>
          <p:cNvSpPr>
            <a:spLocks noChangeArrowheads="1"/>
          </p:cNvSpPr>
          <p:nvPr/>
        </p:nvSpPr>
        <p:spPr bwMode="auto">
          <a:xfrm>
            <a:off x="228600" y="171450"/>
            <a:ext cx="8686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endParaRPr lang="en-US" altLang="en-US" sz="4400">
              <a:solidFill>
                <a:schemeClr val="tx2"/>
              </a:solidFill>
            </a:endParaRPr>
          </a:p>
        </p:txBody>
      </p:sp>
      <p:sp>
        <p:nvSpPr>
          <p:cNvPr id="7171" name="Rectangle 6">
            <a:extLst>
              <a:ext uri="{FF2B5EF4-FFF2-40B4-BE49-F238E27FC236}">
                <a16:creationId xmlns:a16="http://schemas.microsoft.com/office/drawing/2014/main" id="{791AA6BB-4683-C55E-8B53-526C77D1102C}"/>
              </a:ext>
            </a:extLst>
          </p:cNvPr>
          <p:cNvSpPr>
            <a:spLocks noChangeArrowheads="1"/>
          </p:cNvSpPr>
          <p:nvPr/>
        </p:nvSpPr>
        <p:spPr bwMode="auto">
          <a:xfrm>
            <a:off x="152400" y="171450"/>
            <a:ext cx="8839200" cy="205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4000">
                <a:solidFill>
                  <a:schemeClr val="tx2"/>
                </a:solidFill>
              </a:rPr>
              <a:t> </a:t>
            </a:r>
            <a:br>
              <a:rPr lang="en-US" altLang="en-US" sz="4000">
                <a:solidFill>
                  <a:schemeClr val="tx2"/>
                </a:solidFill>
              </a:rPr>
            </a:br>
            <a:endParaRPr lang="en-US" altLang="en-US" sz="5400">
              <a:solidFill>
                <a:schemeClr val="tx2"/>
              </a:solidFill>
              <a:latin typeface="Times New Roman" panose="02020603050405020304" pitchFamily="18" charset="0"/>
            </a:endParaRPr>
          </a:p>
        </p:txBody>
      </p:sp>
      <p:sp>
        <p:nvSpPr>
          <p:cNvPr id="7172" name="Rectangle 7">
            <a:extLst>
              <a:ext uri="{FF2B5EF4-FFF2-40B4-BE49-F238E27FC236}">
                <a16:creationId xmlns:a16="http://schemas.microsoft.com/office/drawing/2014/main" id="{370DD9F8-BCBD-2082-B8EC-03E347FC0854}"/>
              </a:ext>
            </a:extLst>
          </p:cNvPr>
          <p:cNvSpPr>
            <a:spLocks noChangeArrowheads="1"/>
          </p:cNvSpPr>
          <p:nvPr/>
        </p:nvSpPr>
        <p:spPr bwMode="auto">
          <a:xfrm>
            <a:off x="457200" y="169863"/>
            <a:ext cx="8382000" cy="491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dirty="0">
                <a:solidFill>
                  <a:schemeClr val="tx2"/>
                </a:solidFill>
              </a:rPr>
              <a:t> </a:t>
            </a:r>
            <a:br>
              <a:rPr lang="en-US" altLang="en-US" sz="4000"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br>
              <a:rPr lang="en-US" altLang="en-US" sz="3200" b="1" i="1" dirty="0">
                <a:solidFill>
                  <a:schemeClr val="tx2"/>
                </a:solidFill>
              </a:rPr>
            </a:br>
            <a:r>
              <a:rPr lang="en-US" altLang="en-US" sz="3600" b="1" i="1" dirty="0">
                <a:solidFill>
                  <a:srgbClr val="FFFF00"/>
                </a:solidFill>
              </a:rPr>
              <a:t>Chorus:</a:t>
            </a:r>
            <a:r>
              <a:rPr lang="en-US" altLang="en-US" sz="3600" b="1" dirty="0">
                <a:solidFill>
                  <a:srgbClr val="FFFF00"/>
                </a:solidFill>
              </a:rPr>
              <a:t>  </a:t>
            </a:r>
            <a:r>
              <a:rPr lang="en-US" altLang="en-US" sz="6000" b="1" i="1" dirty="0">
                <a:solidFill>
                  <a:schemeClr val="bg1"/>
                </a:solidFill>
                <a:latin typeface="Times New Roman" panose="02020603050405020304" pitchFamily="18" charset="0"/>
              </a:rPr>
              <a:t>All are welcome, all are welcome,</a:t>
            </a:r>
            <a:br>
              <a:rPr lang="en-US" altLang="en-US" sz="6000" b="1" i="1" dirty="0">
                <a:solidFill>
                  <a:schemeClr val="bg1"/>
                </a:solidFill>
                <a:latin typeface="Times New Roman" panose="02020603050405020304" pitchFamily="18" charset="0"/>
              </a:rPr>
            </a:br>
            <a:r>
              <a:rPr lang="en-US" altLang="en-US" sz="6000" b="1" i="1" dirty="0">
                <a:solidFill>
                  <a:schemeClr val="bg1"/>
                </a:solidFill>
                <a:latin typeface="Times New Roman" panose="02020603050405020304" pitchFamily="18" charset="0"/>
              </a:rPr>
              <a:t>All are welcome in this place.</a:t>
            </a:r>
            <a:br>
              <a:rPr lang="en-US" altLang="en-US" sz="4400" dirty="0">
                <a:solidFill>
                  <a:schemeClr val="bg1"/>
                </a:solidFill>
              </a:rPr>
            </a:br>
            <a:br>
              <a:rPr lang="en-US" altLang="en-US" sz="4800" b="1" dirty="0">
                <a:solidFill>
                  <a:schemeClr val="tx2"/>
                </a:solidFill>
                <a:latin typeface="Times New Roman" panose="02020603050405020304" pitchFamily="18" charset="0"/>
              </a:rPr>
            </a:br>
            <a:br>
              <a:rPr lang="en-US" altLang="en-US" sz="4400" b="1" dirty="0">
                <a:solidFill>
                  <a:schemeClr val="tx2"/>
                </a:solidFill>
              </a:rPr>
            </a:br>
            <a:br>
              <a:rPr lang="en-US" altLang="en-US" sz="6000" dirty="0">
                <a:solidFill>
                  <a:schemeClr val="tx2"/>
                </a:solidFill>
                <a:latin typeface="Times New Roman" panose="02020603050405020304" pitchFamily="18" charset="0"/>
              </a:rPr>
            </a:br>
            <a:br>
              <a:rPr lang="en-US" altLang="en-US" sz="5400" b="1" dirty="0">
                <a:solidFill>
                  <a:schemeClr val="tx2"/>
                </a:solidFill>
                <a:latin typeface="Times New Roman" panose="02020603050405020304" pitchFamily="18" charset="0"/>
              </a:rPr>
            </a:br>
            <a:br>
              <a:rPr lang="en-US" altLang="en-US" sz="2000" dirty="0">
                <a:solidFill>
                  <a:schemeClr val="tx2"/>
                </a:solidFill>
              </a:rPr>
            </a:br>
            <a:endParaRPr lang="en-US" altLang="en-US" sz="2000" dirty="0">
              <a:solidFill>
                <a:schemeClr val="tx2"/>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4C499DAF-071A-7472-32A8-7DE4E9AE927D}"/>
            </a:ext>
          </a:extLst>
        </p:cNvPr>
        <p:cNvGrpSpPr/>
        <p:nvPr/>
      </p:nvGrpSpPr>
      <p:grpSpPr>
        <a:xfrm>
          <a:off x="0" y="0"/>
          <a:ext cx="0" cy="0"/>
          <a:chOff x="0" y="0"/>
          <a:chExt cx="0" cy="0"/>
        </a:xfrm>
      </p:grpSpPr>
      <p:sp>
        <p:nvSpPr>
          <p:cNvPr id="117762" name="Rectangle 2">
            <a:extLst>
              <a:ext uri="{FF2B5EF4-FFF2-40B4-BE49-F238E27FC236}">
                <a16:creationId xmlns:a16="http://schemas.microsoft.com/office/drawing/2014/main" id="{83406943-5739-0196-76A1-9140DA3F2720}"/>
              </a:ext>
            </a:extLst>
          </p:cNvPr>
          <p:cNvSpPr>
            <a:spLocks noGrp="1" noChangeArrowheads="1"/>
          </p:cNvSpPr>
          <p:nvPr>
            <p:ph type="ctrTitle"/>
          </p:nvPr>
        </p:nvSpPr>
        <p:spPr>
          <a:xfrm>
            <a:off x="5029200" y="3200400"/>
            <a:ext cx="3962400" cy="1428750"/>
          </a:xfrm>
        </p:spPr>
        <p:txBody>
          <a:bodyPr/>
          <a:lstStyle/>
          <a:p>
            <a:pPr eaLnBrk="1" hangingPunct="1"/>
            <a:r>
              <a:rPr lang="en-US" altLang="en-US" sz="1800" i="1" dirty="0">
                <a:solidFill>
                  <a:srgbClr val="FFFF00"/>
                </a:solidFill>
                <a:latin typeface="Tahoma" pitchFamily="34" charset="0"/>
              </a:rPr>
              <a:t>Ending Hymn: </a:t>
            </a:r>
            <a:br>
              <a:rPr lang="vi-VN" altLang="en-US" sz="1800" i="1" dirty="0">
                <a:solidFill>
                  <a:srgbClr val="FFFF00"/>
                </a:solidFill>
                <a:latin typeface="Tahoma" pitchFamily="34" charset="0"/>
              </a:rPr>
            </a:br>
            <a:r>
              <a:rPr lang="vi-VN" altLang="en-US" sz="1800" i="1" dirty="0">
                <a:solidFill>
                  <a:srgbClr val="FFFF00"/>
                </a:solidFill>
                <a:latin typeface="Tahoma" pitchFamily="34" charset="0"/>
              </a:rPr>
              <a:t>On This Day</a:t>
            </a:r>
            <a:endParaRPr lang="en-US" altLang="en-US" sz="1800" b="1" dirty="0">
              <a:solidFill>
                <a:srgbClr val="FFFF00"/>
              </a:solidFill>
            </a:endParaRPr>
          </a:p>
        </p:txBody>
      </p:sp>
    </p:spTree>
    <p:extLst>
      <p:ext uri="{BB962C8B-B14F-4D97-AF65-F5344CB8AC3E}">
        <p14:creationId xmlns:p14="http://schemas.microsoft.com/office/powerpoint/2010/main" val="101938683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70264060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1</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we ask to share, Dearest Mother, thy sweet care; Aid us ere our feet astray </a:t>
            </a:r>
            <a:r>
              <a:rPr lang="en-US" sz="3600" b="1" dirty="0" err="1">
                <a:solidFill>
                  <a:schemeClr val="bg1"/>
                </a:solidFill>
                <a:latin typeface="Tahoma" panose="020B0604030504040204" pitchFamily="34" charset="0"/>
                <a:ea typeface="Tahoma" panose="020B0604030504040204" pitchFamily="34" charset="0"/>
                <a:cs typeface="Tahoma" panose="020B0604030504040204" pitchFamily="34" charset="0"/>
              </a:rPr>
              <a:t>Wanner</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 from thy guiding way.</a:t>
            </a: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8903791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 y="114300"/>
            <a:ext cx="5129463" cy="4972050"/>
          </a:xfrm>
          <a:noFill/>
        </p:spPr>
        <p:txBody>
          <a:bodyPr/>
          <a:lstStyle/>
          <a:p>
            <a:pPr algn="l" eaLnBrk="1" hangingPunct="1"/>
            <a:r>
              <a:rPr lang="en-US" altLang="en-US" sz="2800" dirty="0">
                <a:solidFill>
                  <a:schemeClr val="bg1"/>
                </a:solidFill>
              </a:rPr>
              <a:t> </a:t>
            </a:r>
            <a:br>
              <a:rPr lang="en-US" altLang="en-US" sz="2800" dirty="0">
                <a:solidFill>
                  <a:schemeClr val="bg1"/>
                </a:solidFill>
              </a:rPr>
            </a:br>
            <a:r>
              <a:rPr lang="en-US" altLang="en-US" sz="2800" dirty="0">
                <a:solidFill>
                  <a:srgbClr val="FFFF00"/>
                </a:solidFill>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On this day, O beautiful Mother, On this day we give thee our love. Near the, Madonna, fondly we hover, Trusting thy gentle care to prove.</a:t>
            </a:r>
            <a:br>
              <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br>
            <a:endParaRPr lang="en-US" altLang="en-US" sz="3600" b="1" dirty="0">
              <a:latin typeface="Tahoma"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32461010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2032" y="0"/>
            <a:ext cx="5129463" cy="4434840"/>
          </a:xfrm>
          <a:noFill/>
        </p:spPr>
        <p:txBody>
          <a:bodyPr/>
          <a:lstStyle/>
          <a:p>
            <a:pPr algn="l" eaLnBrk="1" hangingPunct="1"/>
            <a:r>
              <a:rPr lang="en-US" altLang="en-US" sz="2800" b="1" i="1" dirty="0">
                <a:solidFill>
                  <a:srgbClr val="FFFF00"/>
                </a:solidFill>
              </a:rPr>
              <a:t>2</a:t>
            </a:r>
            <a:r>
              <a:rPr lang="en-US" altLang="en-US" sz="2800" b="1" i="1" dirty="0">
                <a:solidFill>
                  <a:schemeClr val="bg1"/>
                </a:solidFill>
              </a:rPr>
              <a:t>.</a:t>
            </a:r>
            <a:r>
              <a:rPr lang="en-US" altLang="en-US" sz="3600" b="1" i="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Queen of angels, deign to hear. Lisping children's humble prayer; Young hearts gain, O virgin pure, Sweetly to thyself allure.</a:t>
            </a:r>
            <a:endParaRPr lang="en-US" altLang="en-US" sz="36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29463" y="1"/>
            <a:ext cx="4038600" cy="4867955"/>
          </a:xfrm>
          <a:prstGeom prst="rect">
            <a:avLst/>
          </a:prstGeom>
        </p:spPr>
      </p:pic>
    </p:spTree>
    <p:extLst>
      <p:ext uri="{BB962C8B-B14F-4D97-AF65-F5344CB8AC3E}">
        <p14:creationId xmlns:p14="http://schemas.microsoft.com/office/powerpoint/2010/main" val="9038038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2489-7022-39ED-33FD-625194D975FD}"/>
            </a:ext>
          </a:extLst>
        </p:cNvPr>
        <p:cNvGrpSpPr/>
        <p:nvPr/>
      </p:nvGrpSpPr>
      <p:grpSpPr>
        <a:xfrm>
          <a:off x="0" y="0"/>
          <a:ext cx="0" cy="0"/>
          <a:chOff x="0" y="0"/>
          <a:chExt cx="0" cy="0"/>
        </a:xfrm>
      </p:grpSpPr>
      <p:sp>
        <p:nvSpPr>
          <p:cNvPr id="124930" name="Rectangle 2">
            <a:extLst>
              <a:ext uri="{FF2B5EF4-FFF2-40B4-BE49-F238E27FC236}">
                <a16:creationId xmlns:a16="http://schemas.microsoft.com/office/drawing/2014/main" id="{A4840FEE-D568-A89D-F406-8A50C8394198}"/>
              </a:ext>
            </a:extLst>
          </p:cNvPr>
          <p:cNvSpPr>
            <a:spLocks noGrp="1" noChangeArrowheads="1"/>
          </p:cNvSpPr>
          <p:nvPr>
            <p:ph type="title" idx="4294967295"/>
          </p:nvPr>
        </p:nvSpPr>
        <p:spPr>
          <a:xfrm>
            <a:off x="152401" y="209550"/>
            <a:ext cx="8229600" cy="857250"/>
          </a:xfrm>
        </p:spPr>
        <p:txBody>
          <a:bodyPr/>
          <a:lstStyle/>
          <a:p>
            <a:pPr eaLnBrk="1" hangingPunct="1"/>
            <a:r>
              <a:rPr lang="en-US" altLang="en-US" sz="3600" b="1"/>
              <a:t> </a:t>
            </a:r>
          </a:p>
        </p:txBody>
      </p:sp>
      <p:sp>
        <p:nvSpPr>
          <p:cNvPr id="124931" name="Rectangle 3">
            <a:extLst>
              <a:ext uri="{FF2B5EF4-FFF2-40B4-BE49-F238E27FC236}">
                <a16:creationId xmlns:a16="http://schemas.microsoft.com/office/drawing/2014/main" id="{F9F5BD4C-5EC6-3E76-F233-00FE2FDE94C2}"/>
              </a:ext>
            </a:extLst>
          </p:cNvPr>
          <p:cNvSpPr>
            <a:spLocks noGrp="1" noChangeArrowheads="1"/>
          </p:cNvSpPr>
          <p:nvPr>
            <p:ph type="body" idx="4294967295"/>
          </p:nvPr>
        </p:nvSpPr>
        <p:spPr>
          <a:xfrm>
            <a:off x="152401" y="1131689"/>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3" name="Picture 2">
            <a:extLst>
              <a:ext uri="{FF2B5EF4-FFF2-40B4-BE49-F238E27FC236}">
                <a16:creationId xmlns:a16="http://schemas.microsoft.com/office/drawing/2014/main" id="{1F2A05DE-6D1A-1B65-D753-791AF1AB4BB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0" y="209550"/>
            <a:ext cx="4149213" cy="4417142"/>
          </a:xfrm>
          <a:prstGeom prst="rect">
            <a:avLst/>
          </a:prstGeom>
        </p:spPr>
      </p:pic>
    </p:spTree>
    <p:extLst>
      <p:ext uri="{BB962C8B-B14F-4D97-AF65-F5344CB8AC3E}">
        <p14:creationId xmlns:p14="http://schemas.microsoft.com/office/powerpoint/2010/main" val="244892604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4930" name="Rectangle 2"/>
          <p:cNvSpPr>
            <a:spLocks noGrp="1" noChangeArrowheads="1"/>
          </p:cNvSpPr>
          <p:nvPr>
            <p:ph type="title" idx="4294967295"/>
          </p:nvPr>
        </p:nvSpPr>
        <p:spPr/>
        <p:txBody>
          <a:bodyPr/>
          <a:lstStyle/>
          <a:p>
            <a:pPr eaLnBrk="1" hangingPunct="1"/>
            <a:r>
              <a:rPr lang="en-US" altLang="en-US" sz="3600" b="1"/>
              <a:t> </a:t>
            </a:r>
          </a:p>
        </p:txBody>
      </p:sp>
      <p:sp>
        <p:nvSpPr>
          <p:cNvPr id="124931" name="Rectangle 3"/>
          <p:cNvSpPr>
            <a:spLocks noGrp="1" noChangeArrowheads="1"/>
          </p:cNvSpPr>
          <p:nvPr>
            <p:ph type="body" idx="4294967295"/>
          </p:nvPr>
        </p:nvSpPr>
        <p:spPr>
          <a:xfrm>
            <a:off x="4902200" y="545073"/>
            <a:ext cx="4267200" cy="3943350"/>
          </a:xfrm>
        </p:spPr>
        <p:txBody>
          <a:bodyPr/>
          <a:lstStyle/>
          <a:p>
            <a:pPr algn="ctr" eaLnBrk="1" hangingPunct="1">
              <a:buFontTx/>
              <a:buNone/>
            </a:pPr>
            <a:r>
              <a:rPr lang="en-US" altLang="en-US" sz="2400" b="1" dirty="0">
                <a:solidFill>
                  <a:srgbClr val="FFFF00"/>
                </a:solidFill>
                <a:latin typeface="Tahoma" pitchFamily="34" charset="0"/>
              </a:rPr>
              <a:t>THANK YOU</a:t>
            </a:r>
            <a:r>
              <a:rPr lang="vi-VN" altLang="en-US" sz="2400" b="1" dirty="0">
                <a:solidFill>
                  <a:srgbClr val="FFFF00"/>
                </a:solidFill>
                <a:latin typeface="Tahoma" pitchFamily="34" charset="0"/>
              </a:rPr>
              <a:t>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CÁM ƠN </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en-US" altLang="en-US" sz="2400" b="1" i="1" dirty="0">
                <a:solidFill>
                  <a:srgbClr val="FFFF00"/>
                </a:solidFill>
                <a:latin typeface="Tahoma" pitchFamily="34" charset="0"/>
              </a:rPr>
              <a:t>M</a:t>
            </a:r>
            <a:r>
              <a:rPr lang="vi-VN" altLang="en-US" sz="2400" b="1" i="1" dirty="0">
                <a:solidFill>
                  <a:srgbClr val="FFFF00"/>
                </a:solidFill>
                <a:latin typeface="Tahoma" pitchFamily="34" charset="0"/>
              </a:rPr>
              <a:t>ARAMING</a:t>
            </a:r>
            <a:r>
              <a:rPr lang="en-US" altLang="en-US" sz="2400" b="1" i="1" dirty="0">
                <a:solidFill>
                  <a:srgbClr val="FFFF00"/>
                </a:solidFill>
                <a:latin typeface="Tahoma" pitchFamily="34" charset="0"/>
              </a:rPr>
              <a:t> </a:t>
            </a:r>
            <a:r>
              <a:rPr lang="vi-VN" altLang="en-US" sz="2400" b="1" i="1" dirty="0">
                <a:solidFill>
                  <a:srgbClr val="FFFF00"/>
                </a:solidFill>
                <a:latin typeface="Tahoma" pitchFamily="34" charset="0"/>
              </a:rPr>
              <a:t>SALAMAT</a:t>
            </a:r>
            <a:r>
              <a:rPr lang="en-US" altLang="en-US" sz="2400" b="1" i="1" dirty="0">
                <a:solidFill>
                  <a:srgbClr val="FFFF00"/>
                </a:solidFill>
                <a:latin typeface="Tahoma" pitchFamily="34" charset="0"/>
              </a:rPr>
              <a:t> PO</a:t>
            </a:r>
            <a:r>
              <a:rPr lang="en-US" altLang="en-US" sz="2400" b="1" dirty="0">
                <a:solidFill>
                  <a:srgbClr val="FFFF00"/>
                </a:solidFill>
                <a:latin typeface="Tahoma" pitchFamily="34" charset="0"/>
              </a:rPr>
              <a:t> </a:t>
            </a:r>
            <a:r>
              <a:rPr lang="vi-VN" altLang="en-US" sz="2400" b="1" dirty="0">
                <a:solidFill>
                  <a:srgbClr val="FFFF00"/>
                </a:solidFill>
                <a:latin typeface="Tahoma" pitchFamily="34" charset="0"/>
              </a:rPr>
              <a:t> </a:t>
            </a:r>
            <a:endParaRPr lang="en-US" altLang="en-US" sz="2400" b="1" dirty="0">
              <a:solidFill>
                <a:srgbClr val="FFFF00"/>
              </a:solidFill>
              <a:latin typeface="Tahoma" pitchFamily="34" charset="0"/>
            </a:endParaRPr>
          </a:p>
          <a:p>
            <a:pPr algn="ctr" eaLnBrk="1" hangingPunct="1">
              <a:buFontTx/>
              <a:buNone/>
            </a:pPr>
            <a:r>
              <a:rPr lang="vi-VN" altLang="en-US" sz="2400" b="1" dirty="0">
                <a:solidFill>
                  <a:srgbClr val="FFFF00"/>
                </a:solidFill>
                <a:latin typeface="Tahoma" pitchFamily="34" charset="0"/>
              </a:rPr>
              <a:t>MUCHAS GRACIAS</a:t>
            </a:r>
            <a:r>
              <a:rPr lang="en-US" altLang="en-US" sz="2400" dirty="0">
                <a:solidFill>
                  <a:srgbClr val="FFFF00"/>
                </a:solidFill>
              </a:rPr>
              <a:t> </a:t>
            </a:r>
          </a:p>
          <a:p>
            <a:pPr marL="457200" lvl="1" indent="0">
              <a:buNone/>
            </a:pPr>
            <a:r>
              <a:rPr lang="en-US" sz="2000" dirty="0">
                <a:solidFill>
                  <a:srgbClr val="FFFF00"/>
                </a:solidFill>
              </a:rPr>
              <a:t>     </a:t>
            </a:r>
            <a:r>
              <a:rPr lang="ta-IN" sz="3200" b="1" dirty="0">
                <a:solidFill>
                  <a:srgbClr val="FFFF00"/>
                </a:solidFill>
              </a:rPr>
              <a:t>நன்றி</a:t>
            </a:r>
            <a:r>
              <a:rPr lang="en-US" sz="3200" b="1" dirty="0">
                <a:solidFill>
                  <a:srgbClr val="FFFF00"/>
                </a:solidFill>
              </a:rPr>
              <a:t> (</a:t>
            </a:r>
            <a:r>
              <a:rPr lang="en-US" sz="3200" b="1" dirty="0" err="1">
                <a:solidFill>
                  <a:srgbClr val="FFFF00"/>
                </a:solidFill>
              </a:rPr>
              <a:t>Naṉṟi</a:t>
            </a:r>
            <a:r>
              <a:rPr lang="en-US" sz="3200" b="1" dirty="0">
                <a:solidFill>
                  <a:srgbClr val="FFFF00"/>
                </a:solidFill>
              </a:rPr>
              <a:t>)</a:t>
            </a:r>
          </a:p>
          <a:p>
            <a:pPr lvl="1" algn="ctr" eaLnBrk="1" hangingPunct="1">
              <a:buFontTx/>
              <a:buNone/>
            </a:pPr>
            <a:r>
              <a:rPr lang="en-US" altLang="en-US" sz="2000" dirty="0">
                <a:solidFill>
                  <a:srgbClr val="FFFF00"/>
                </a:solidFill>
                <a:latin typeface="Tahoma" pitchFamily="34" charset="0"/>
              </a:rPr>
              <a:t> </a:t>
            </a:r>
            <a:endParaRPr lang="en-US" altLang="en-US" sz="2000" b="1" dirty="0">
              <a:solidFill>
                <a:srgbClr val="FFFF00"/>
              </a:solidFill>
              <a:latin typeface="Tahom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4801" y="228601"/>
            <a:ext cx="4149213" cy="441714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533400" y="4057650"/>
            <a:ext cx="8153400" cy="414338"/>
          </a:xfrm>
        </p:spPr>
        <p:txBody>
          <a:bodyPr/>
          <a:lstStyle/>
          <a:p>
            <a:pPr>
              <a:spcAft>
                <a:spcPts val="600"/>
              </a:spcAft>
            </a:pPr>
            <a:r>
              <a:rPr lang="en-US" altLang="en-US" sz="3600">
                <a:solidFill>
                  <a:schemeClr val="bg1"/>
                </a:solidFill>
              </a:rPr>
              <a:t>Penitential Act </a:t>
            </a:r>
            <a:r>
              <a:rPr lang="en-US" altLang="en-US" sz="3600" i="1">
                <a:solidFill>
                  <a:schemeClr val="bg1"/>
                </a:solidFill>
              </a:rPr>
              <a:t>(Confiteor 2011</a:t>
            </a:r>
            <a:r>
              <a:rPr lang="en-US" altLang="en-US" sz="3600">
                <a:solidFill>
                  <a:schemeClr val="bg1"/>
                </a:solidFill>
              </a:rPr>
              <a:t>) 1 of 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A0FB2250-8FD7-4921-9925-AED4FF4133DA}" type="slidenum">
              <a:rPr lang="en-US"/>
              <a:pPr>
                <a:defRPr/>
              </a:pPr>
              <a:t>9</a:t>
            </a:fld>
            <a:endParaRPr lang="en-US"/>
          </a:p>
        </p:txBody>
      </p:sp>
      <p:sp>
        <p:nvSpPr>
          <p:cNvPr id="24580" name="Content Placeholder 3"/>
          <p:cNvSpPr>
            <a:spLocks noGrp="1"/>
          </p:cNvSpPr>
          <p:nvPr>
            <p:ph sz="quarter" idx="1"/>
          </p:nvPr>
        </p:nvSpPr>
        <p:spPr>
          <a:xfrm>
            <a:off x="381000" y="447675"/>
            <a:ext cx="8610600" cy="4514850"/>
          </a:xfrm>
        </p:spPr>
        <p:txBody>
          <a:bodyPr rtlCol="0">
            <a:normAutofit fontScale="85000" lnSpcReduction="10000"/>
          </a:bodyPr>
          <a:lstStyle/>
          <a:p>
            <a:pPr fontAlgn="auto">
              <a:spcAft>
                <a:spcPts val="0"/>
              </a:spcAft>
              <a:buFont typeface="Wingdings 2" pitchFamily="18" charset="2"/>
              <a:buNone/>
              <a:defRPr/>
            </a:pPr>
            <a:r>
              <a:rPr lang="en-US" sz="2400" dirty="0"/>
              <a:t>	</a:t>
            </a:r>
            <a:r>
              <a:rPr lang="en-US" sz="6000" b="1" dirty="0">
                <a:solidFill>
                  <a:schemeClr val="bg1"/>
                </a:solidFill>
                <a:latin typeface="Tahoma" pitchFamily="34" charset="0"/>
                <a:cs typeface="Tahoma" pitchFamily="34" charset="0"/>
              </a:rPr>
              <a:t>I confess to almighty God and to you, my brothers and sisters, that I have greatly sinned, in my thoughts and in my words, </a:t>
            </a:r>
          </a:p>
        </p:txBody>
      </p:sp>
    </p:spTree>
  </p:cSld>
  <p:clrMapOvr>
    <a:masterClrMapping/>
  </p:clrMapOvr>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6600" b="0" i="0" u="none" strike="noStrike" cap="none" normalizeH="0" baseline="0" smtClean="0">
            <a:ln>
              <a:noFill/>
            </a:ln>
            <a:solidFill>
              <a:schemeClr val="accent2"/>
            </a:solidFill>
            <a:effectLst/>
            <a:latin typeface="Times New Roman" pitchFamily="18"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16992</TotalTime>
  <Words>2246</Words>
  <Application>Microsoft Office PowerPoint</Application>
  <PresentationFormat>On-screen Show (16:9)</PresentationFormat>
  <Paragraphs>220</Paragraphs>
  <Slides>76</Slides>
  <Notes>25</Notes>
  <HiddenSlides>11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76</vt:i4>
      </vt:variant>
    </vt:vector>
  </HeadingPairs>
  <TitlesOfParts>
    <vt:vector size="81" baseType="lpstr">
      <vt:lpstr>Arial</vt:lpstr>
      <vt:lpstr>Tahoma</vt:lpstr>
      <vt:lpstr>Times New Roman</vt:lpstr>
      <vt:lpstr>Wingdings 2</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Penitential Act (Confiteor 2011) 1 of 3:</vt:lpstr>
      <vt:lpstr>PowerPoint Presentation</vt:lpstr>
      <vt:lpstr>PowerPoint Presentation</vt:lpstr>
      <vt:lpstr>PowerPoint Presentation</vt:lpstr>
      <vt:lpstr>Gloria Hymn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Responsorial Psalm:  138 The Day I Called</vt:lpstr>
      <vt:lpstr> Responsorial Psalm:   Psalm 40 God, my God, come to my aid, come to my aid, come to my aid, come.</vt:lpstr>
      <vt:lpstr>Gospel Acclamation</vt:lpstr>
      <vt:lpstr>Alleluia Alleluia Alleluia. My sheep hear my voice, says the Lord; I know them, and they follow me.</vt:lpstr>
      <vt:lpstr>Profession Of Faith Creed  </vt:lpstr>
      <vt:lpstr>Nicene Creed  p1</vt:lpstr>
      <vt:lpstr>Nicene Creed  p2</vt:lpstr>
      <vt:lpstr>Nicene Creed  p3</vt:lpstr>
      <vt:lpstr>Nicene Creed  p4</vt:lpstr>
      <vt:lpstr>Nicene Creed  p5</vt:lpstr>
      <vt:lpstr>Nicene Creed  p6</vt:lpstr>
      <vt:lpstr>Nicene Creed  p7</vt:lpstr>
      <vt:lpstr>Nicene Creed  p8</vt:lpstr>
      <vt:lpstr>Nicene Creed  p9</vt:lpstr>
      <vt:lpstr>Nicene Creed  p10</vt:lpstr>
      <vt:lpstr>Nicene Creed  p11</vt:lpstr>
      <vt:lpstr>Preparation of The Gift Song:  The Lord is my Light </vt:lpstr>
      <vt:lpstr>PowerPoint Presentation</vt:lpstr>
      <vt:lpstr>PowerPoint Presentation</vt:lpstr>
      <vt:lpstr>PowerPoint Presentation</vt:lpstr>
      <vt:lpstr>Holy Holy </vt:lpstr>
      <vt:lpstr>PowerPoint Presentation</vt:lpstr>
      <vt:lpstr>PowerPoint Presentation</vt:lpstr>
      <vt:lpstr>Memorial Acclamation </vt:lpstr>
      <vt:lpstr>PowerPoint Presentation</vt:lpstr>
      <vt:lpstr>Amen    </vt:lpstr>
      <vt:lpstr>PowerPoint Presentation</vt:lpstr>
      <vt:lpstr>Lamb Of God </vt:lpstr>
      <vt:lpstr>PowerPoint Presentation</vt:lpstr>
      <vt:lpstr>Communion respond</vt:lpstr>
      <vt:lpstr>PowerPoint Presentation</vt:lpstr>
      <vt:lpstr>Communion Hymn  1:   Spirit and Grace</vt:lpstr>
      <vt:lpstr>PowerPoint Presentation</vt:lpstr>
      <vt:lpstr>PowerPoint Presentation</vt:lpstr>
      <vt:lpstr>PowerPoint Presentation</vt:lpstr>
      <vt:lpstr>PowerPoint Presentation</vt:lpstr>
      <vt:lpstr>PowerPoint Presentation</vt:lpstr>
      <vt:lpstr>PowerPoint Presentation</vt:lpstr>
      <vt:lpstr>Announcements:</vt:lpstr>
      <vt:lpstr> </vt:lpstr>
      <vt:lpstr>Ending Hymn:  Hail Holy Queen</vt:lpstr>
      <vt:lpstr> 1. Hail Holy Queen enthron'd above, O Maria!  Hail Mother of Mercy and of love.  </vt:lpstr>
      <vt:lpstr>O Maria!  Triumph, all ye Cherubim; Sing with us ye Seraphim!  Heav'n and earth resound the Hymn:  Salve Salve Salve Regina.</vt:lpstr>
      <vt:lpstr>2. Our life our sweetness here below O Maria.  Our hope in sorrow and in woe.</vt:lpstr>
      <vt:lpstr>O Maria!  Triumph, all ye Cherubim; Sing with us ye Seraphim!  Heav'n and earth resound the Hymn:  Salve Salve Salve Regina.</vt:lpstr>
      <vt:lpstr>3. And when our life breath leaves us, O Maria! Show us thy Son, Christ Jesus.</vt:lpstr>
      <vt:lpstr>O Maria!  Triumph, all ye Cherubim; Sing with us ye Seraphim!  Heav'n and earth resound the Hymn:  Salve Salve Salve Regina.</vt:lpstr>
      <vt:lpstr>Ending Hymn:  Lady Of Fatima</vt:lpstr>
      <vt:lpstr>PowerPoint Presentation</vt:lpstr>
      <vt:lpstr>PowerPoint Presentation</vt:lpstr>
      <vt:lpstr>Ending Hymn:  On This Day</vt:lpstr>
      <vt:lpstr>  **. On this day, O beautiful Mother, On this day we give thee our love. Near the, Madonna, fondly we hover, Trusting thy gentle care to prove. </vt:lpstr>
      <vt:lpstr>1. On this day we ask to share, Dearest Mother, thy sweet care; Aid us ere our feet astray Wanner from thy guiding way.</vt:lpstr>
      <vt:lpstr>  **. On this day, O beautiful Mother, On this day we give thee our love. Near the, Madonna, fondly we hover, Trusting thy gentle care to prove. </vt:lpstr>
      <vt:lpstr>2. Queen of angels, deign to hear. Lisping children's humble prayer; Young hearts gain, O virgin pure, Sweetly to thyself allure.</vt:lpstr>
      <vt:lpstr> </vt:lpstr>
      <vt:lpstr> </vt:lpstr>
    </vt:vector>
  </TitlesOfParts>
  <Company>MMC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MMCWSTATION</dc:creator>
  <cp:lastModifiedBy>Phil Le</cp:lastModifiedBy>
  <cp:revision>561</cp:revision>
  <dcterms:created xsi:type="dcterms:W3CDTF">2010-05-12T20:42:28Z</dcterms:created>
  <dcterms:modified xsi:type="dcterms:W3CDTF">2025-08-16T22:31:35Z</dcterms:modified>
</cp:coreProperties>
</file>